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733" r:id="rId2"/>
    <p:sldMasterId id="2147483750" r:id="rId3"/>
    <p:sldMasterId id="2147483791" r:id="rId4"/>
    <p:sldMasterId id="2147483817" r:id="rId5"/>
    <p:sldMasterId id="2147483821" r:id="rId6"/>
    <p:sldMasterId id="2147483833" r:id="rId7"/>
    <p:sldMasterId id="2147483849" r:id="rId8"/>
  </p:sldMasterIdLst>
  <p:notesMasterIdLst>
    <p:notesMasterId r:id="rId34"/>
  </p:notesMasterIdLst>
  <p:handoutMasterIdLst>
    <p:handoutMasterId r:id="rId35"/>
  </p:handoutMasterIdLst>
  <p:sldIdLst>
    <p:sldId id="256" r:id="rId9"/>
    <p:sldId id="356" r:id="rId10"/>
    <p:sldId id="420" r:id="rId11"/>
    <p:sldId id="464" r:id="rId12"/>
    <p:sldId id="451" r:id="rId13"/>
    <p:sldId id="452" r:id="rId14"/>
    <p:sldId id="453" r:id="rId15"/>
    <p:sldId id="454" r:id="rId16"/>
    <p:sldId id="455" r:id="rId17"/>
    <p:sldId id="403" r:id="rId18"/>
    <p:sldId id="461" r:id="rId19"/>
    <p:sldId id="473" r:id="rId20"/>
    <p:sldId id="266" r:id="rId21"/>
    <p:sldId id="267" r:id="rId22"/>
    <p:sldId id="268" r:id="rId23"/>
    <p:sldId id="269" r:id="rId24"/>
    <p:sldId id="270" r:id="rId25"/>
    <p:sldId id="271" r:id="rId26"/>
    <p:sldId id="272" r:id="rId27"/>
    <p:sldId id="273" r:id="rId28"/>
    <p:sldId id="274" r:id="rId29"/>
    <p:sldId id="284" r:id="rId30"/>
    <p:sldId id="476" r:id="rId31"/>
    <p:sldId id="474" r:id="rId32"/>
    <p:sldId id="475" r:id="rId33"/>
  </p:sldIdLst>
  <p:sldSz cx="9144000" cy="6858000" type="screen4x3"/>
  <p:notesSz cx="6742113" cy="9872663"/>
  <p:defaultTextStyle>
    <a:defPPr>
      <a:defRPr lang="ko-KR"/>
    </a:defPPr>
    <a:lvl1pPr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1pPr>
    <a:lvl2pPr marL="4572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2pPr>
    <a:lvl3pPr marL="9144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3pPr>
    <a:lvl4pPr marL="13716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4pPr>
    <a:lvl5pPr marL="18288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5pPr>
    <a:lvl6pPr marL="2286000" algn="l" defTabSz="914400" rtl="0" eaLnBrk="1" latinLnBrk="1" hangingPunct="1">
      <a:defRPr kumimoji="1" sz="2000" b="1" kern="1200">
        <a:solidFill>
          <a:schemeClr val="tx1"/>
        </a:solidFill>
        <a:latin typeface="Arial" charset="0"/>
        <a:ea typeface="HY견고딕" pitchFamily="18" charset="-127"/>
        <a:cs typeface="+mn-cs"/>
      </a:defRPr>
    </a:lvl6pPr>
    <a:lvl7pPr marL="2743200" algn="l" defTabSz="914400" rtl="0" eaLnBrk="1" latinLnBrk="1" hangingPunct="1">
      <a:defRPr kumimoji="1" sz="2000" b="1" kern="1200">
        <a:solidFill>
          <a:schemeClr val="tx1"/>
        </a:solidFill>
        <a:latin typeface="Arial" charset="0"/>
        <a:ea typeface="HY견고딕" pitchFamily="18" charset="-127"/>
        <a:cs typeface="+mn-cs"/>
      </a:defRPr>
    </a:lvl7pPr>
    <a:lvl8pPr marL="3200400" algn="l" defTabSz="914400" rtl="0" eaLnBrk="1" latinLnBrk="1" hangingPunct="1">
      <a:defRPr kumimoji="1" sz="2000" b="1" kern="1200">
        <a:solidFill>
          <a:schemeClr val="tx1"/>
        </a:solidFill>
        <a:latin typeface="Arial" charset="0"/>
        <a:ea typeface="HY견고딕" pitchFamily="18" charset="-127"/>
        <a:cs typeface="+mn-cs"/>
      </a:defRPr>
    </a:lvl8pPr>
    <a:lvl9pPr marL="3657600" algn="l" defTabSz="914400" rtl="0" eaLnBrk="1" latinLnBrk="1" hangingPunct="1">
      <a:defRPr kumimoji="1" sz="2000" b="1" kern="1200">
        <a:solidFill>
          <a:schemeClr val="tx1"/>
        </a:solidFill>
        <a:latin typeface="Arial" charset="0"/>
        <a:ea typeface="HY견고딕" pitchFamily="18"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CCECFF"/>
    <a:srgbClr val="76CACC"/>
    <a:srgbClr val="A1A1A1"/>
    <a:srgbClr val="00CC66"/>
    <a:srgbClr val="FF9966"/>
    <a:srgbClr val="FFCC9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0014" autoAdjust="0"/>
    <p:restoredTop sz="87552" autoAdjust="0"/>
  </p:normalViewPr>
  <p:slideViewPr>
    <p:cSldViewPr>
      <p:cViewPr varScale="1">
        <p:scale>
          <a:sx n="79" d="100"/>
          <a:sy n="79" d="100"/>
        </p:scale>
        <p:origin x="108" y="34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2" y="0"/>
            <a:ext cx="2923143" cy="493240"/>
          </a:xfrm>
          <a:prstGeom prst="rect">
            <a:avLst/>
          </a:prstGeom>
          <a:noFill/>
          <a:ln w="9525">
            <a:noFill/>
            <a:miter lim="800000"/>
            <a:headEnd/>
            <a:tailEnd/>
          </a:ln>
          <a:effectLst/>
        </p:spPr>
        <p:txBody>
          <a:bodyPr vert="horz" wrap="square" lIns="90863" tIns="45433" rIns="90863" bIns="45433" numCol="1" anchor="t" anchorCtr="0" compatLnSpc="1">
            <a:prstTxWarp prst="textNoShape">
              <a:avLst/>
            </a:prstTxWarp>
          </a:bodyPr>
          <a:lstStyle>
            <a:lvl1pPr defTabSz="910194">
              <a:defRPr sz="1200" b="0">
                <a:latin typeface="굴림" pitchFamily="50" charset="-127"/>
                <a:ea typeface="굴림" pitchFamily="50" charset="-127"/>
              </a:defRPr>
            </a:lvl1pPr>
          </a:lstStyle>
          <a:p>
            <a:pPr>
              <a:defRPr/>
            </a:pPr>
            <a:endParaRPr lang="en-US" altLang="ko-KR"/>
          </a:p>
        </p:txBody>
      </p:sp>
      <p:sp>
        <p:nvSpPr>
          <p:cNvPr id="91139" name="Rectangle 3"/>
          <p:cNvSpPr>
            <a:spLocks noGrp="1" noChangeArrowheads="1"/>
          </p:cNvSpPr>
          <p:nvPr>
            <p:ph type="dt" sz="quarter" idx="1"/>
          </p:nvPr>
        </p:nvSpPr>
        <p:spPr bwMode="auto">
          <a:xfrm>
            <a:off x="3818971" y="0"/>
            <a:ext cx="2921582" cy="493240"/>
          </a:xfrm>
          <a:prstGeom prst="rect">
            <a:avLst/>
          </a:prstGeom>
          <a:noFill/>
          <a:ln w="9525">
            <a:noFill/>
            <a:miter lim="800000"/>
            <a:headEnd/>
            <a:tailEnd/>
          </a:ln>
          <a:effectLst/>
        </p:spPr>
        <p:txBody>
          <a:bodyPr vert="horz" wrap="square" lIns="90863" tIns="45433" rIns="90863" bIns="45433" numCol="1" anchor="t" anchorCtr="0" compatLnSpc="1">
            <a:prstTxWarp prst="textNoShape">
              <a:avLst/>
            </a:prstTxWarp>
          </a:bodyPr>
          <a:lstStyle>
            <a:lvl1pPr algn="r" defTabSz="910194">
              <a:defRPr sz="1200" b="0">
                <a:latin typeface="굴림" pitchFamily="50" charset="-127"/>
                <a:ea typeface="굴림" pitchFamily="50" charset="-127"/>
              </a:defRPr>
            </a:lvl1pPr>
          </a:lstStyle>
          <a:p>
            <a:pPr>
              <a:defRPr/>
            </a:pPr>
            <a:endParaRPr lang="en-US" altLang="ko-KR"/>
          </a:p>
        </p:txBody>
      </p:sp>
      <p:sp>
        <p:nvSpPr>
          <p:cNvPr id="91140" name="Rectangle 4"/>
          <p:cNvSpPr>
            <a:spLocks noGrp="1" noChangeArrowheads="1"/>
          </p:cNvSpPr>
          <p:nvPr>
            <p:ph type="ftr" sz="quarter" idx="2"/>
          </p:nvPr>
        </p:nvSpPr>
        <p:spPr bwMode="auto">
          <a:xfrm>
            <a:off x="2" y="9377850"/>
            <a:ext cx="2923143" cy="493239"/>
          </a:xfrm>
          <a:prstGeom prst="rect">
            <a:avLst/>
          </a:prstGeom>
          <a:noFill/>
          <a:ln w="9525">
            <a:noFill/>
            <a:miter lim="800000"/>
            <a:headEnd/>
            <a:tailEnd/>
          </a:ln>
          <a:effectLst/>
        </p:spPr>
        <p:txBody>
          <a:bodyPr vert="horz" wrap="square" lIns="90863" tIns="45433" rIns="90863" bIns="45433" numCol="1" anchor="b" anchorCtr="0" compatLnSpc="1">
            <a:prstTxWarp prst="textNoShape">
              <a:avLst/>
            </a:prstTxWarp>
          </a:bodyPr>
          <a:lstStyle>
            <a:lvl1pPr defTabSz="910194">
              <a:defRPr sz="1200" b="0">
                <a:latin typeface="굴림" pitchFamily="50" charset="-127"/>
                <a:ea typeface="굴림" pitchFamily="50" charset="-127"/>
              </a:defRPr>
            </a:lvl1pPr>
          </a:lstStyle>
          <a:p>
            <a:pPr>
              <a:defRPr/>
            </a:pPr>
            <a:endParaRPr lang="en-US" altLang="ko-KR"/>
          </a:p>
        </p:txBody>
      </p:sp>
      <p:sp>
        <p:nvSpPr>
          <p:cNvPr id="91141" name="Rectangle 5"/>
          <p:cNvSpPr>
            <a:spLocks noGrp="1" noChangeArrowheads="1"/>
          </p:cNvSpPr>
          <p:nvPr>
            <p:ph type="sldNum" sz="quarter" idx="3"/>
          </p:nvPr>
        </p:nvSpPr>
        <p:spPr bwMode="auto">
          <a:xfrm>
            <a:off x="3818971" y="9377850"/>
            <a:ext cx="2921582" cy="493239"/>
          </a:xfrm>
          <a:prstGeom prst="rect">
            <a:avLst/>
          </a:prstGeom>
          <a:noFill/>
          <a:ln w="9525">
            <a:noFill/>
            <a:miter lim="800000"/>
            <a:headEnd/>
            <a:tailEnd/>
          </a:ln>
          <a:effectLst/>
        </p:spPr>
        <p:txBody>
          <a:bodyPr vert="horz" wrap="square" lIns="90863" tIns="45433" rIns="90863" bIns="45433" numCol="1" anchor="b" anchorCtr="0" compatLnSpc="1">
            <a:prstTxWarp prst="textNoShape">
              <a:avLst/>
            </a:prstTxWarp>
          </a:bodyPr>
          <a:lstStyle>
            <a:lvl1pPr algn="r" defTabSz="910194">
              <a:defRPr sz="1200" b="0">
                <a:latin typeface="굴림" pitchFamily="50" charset="-127"/>
                <a:ea typeface="굴림" pitchFamily="50" charset="-127"/>
              </a:defRPr>
            </a:lvl1pPr>
          </a:lstStyle>
          <a:p>
            <a:pPr>
              <a:defRPr/>
            </a:pPr>
            <a:fld id="{B307D325-E20B-47C8-8CD7-95EB1D54893B}" type="slidenum">
              <a:rPr lang="en-US" altLang="ko-KR"/>
              <a:pPr>
                <a:defRPr/>
              </a:pPr>
              <a:t>‹#›</a:t>
            </a:fld>
            <a:endParaRPr lang="en-US" altLang="ko-KR"/>
          </a:p>
        </p:txBody>
      </p:sp>
    </p:spTree>
    <p:extLst>
      <p:ext uri="{BB962C8B-B14F-4D97-AF65-F5344CB8AC3E}">
        <p14:creationId xmlns:p14="http://schemas.microsoft.com/office/powerpoint/2010/main" val="3468468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2" y="0"/>
            <a:ext cx="2923143" cy="493240"/>
          </a:xfrm>
          <a:prstGeom prst="rect">
            <a:avLst/>
          </a:prstGeom>
          <a:noFill/>
          <a:ln w="9525">
            <a:noFill/>
            <a:miter lim="800000"/>
            <a:headEnd/>
            <a:tailEnd/>
          </a:ln>
          <a:effectLst/>
        </p:spPr>
        <p:txBody>
          <a:bodyPr vert="horz" wrap="square" lIns="90863" tIns="45433" rIns="90863" bIns="45433" numCol="1" anchor="t" anchorCtr="0" compatLnSpc="1">
            <a:prstTxWarp prst="textNoShape">
              <a:avLst/>
            </a:prstTxWarp>
          </a:bodyPr>
          <a:lstStyle>
            <a:lvl1pPr defTabSz="910194">
              <a:defRPr sz="1200" b="0">
                <a:latin typeface="굴림" pitchFamily="50" charset="-127"/>
                <a:ea typeface="굴림" pitchFamily="50" charset="-127"/>
              </a:defRPr>
            </a:lvl1pPr>
          </a:lstStyle>
          <a:p>
            <a:pPr>
              <a:defRPr/>
            </a:pPr>
            <a:endParaRPr lang="en-US" altLang="ko-KR"/>
          </a:p>
        </p:txBody>
      </p:sp>
      <p:sp>
        <p:nvSpPr>
          <p:cNvPr id="9219" name="Rectangle 3"/>
          <p:cNvSpPr>
            <a:spLocks noGrp="1" noChangeArrowheads="1"/>
          </p:cNvSpPr>
          <p:nvPr>
            <p:ph type="dt" idx="1"/>
          </p:nvPr>
        </p:nvSpPr>
        <p:spPr bwMode="auto">
          <a:xfrm>
            <a:off x="3818971" y="0"/>
            <a:ext cx="2921582" cy="493240"/>
          </a:xfrm>
          <a:prstGeom prst="rect">
            <a:avLst/>
          </a:prstGeom>
          <a:noFill/>
          <a:ln w="9525">
            <a:noFill/>
            <a:miter lim="800000"/>
            <a:headEnd/>
            <a:tailEnd/>
          </a:ln>
          <a:effectLst/>
        </p:spPr>
        <p:txBody>
          <a:bodyPr vert="horz" wrap="square" lIns="90863" tIns="45433" rIns="90863" bIns="45433" numCol="1" anchor="t" anchorCtr="0" compatLnSpc="1">
            <a:prstTxWarp prst="textNoShape">
              <a:avLst/>
            </a:prstTxWarp>
          </a:bodyPr>
          <a:lstStyle>
            <a:lvl1pPr algn="r" defTabSz="910194">
              <a:defRPr sz="1200" b="0">
                <a:latin typeface="굴림" pitchFamily="50" charset="-127"/>
                <a:ea typeface="굴림" pitchFamily="50" charset="-127"/>
              </a:defRPr>
            </a:lvl1pPr>
          </a:lstStyle>
          <a:p>
            <a:pPr>
              <a:defRPr/>
            </a:pPr>
            <a:endParaRPr lang="en-US" altLang="ko-KR"/>
          </a:p>
        </p:txBody>
      </p:sp>
      <p:sp>
        <p:nvSpPr>
          <p:cNvPr id="21508" name="Rectangle 4"/>
          <p:cNvSpPr>
            <a:spLocks noGrp="1" noRot="1" noChangeAspect="1" noChangeArrowheads="1" noTextEdit="1"/>
          </p:cNvSpPr>
          <p:nvPr>
            <p:ph type="sldImg" idx="2"/>
          </p:nvPr>
        </p:nvSpPr>
        <p:spPr bwMode="auto">
          <a:xfrm>
            <a:off x="903288" y="741363"/>
            <a:ext cx="4935537" cy="3703637"/>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75774" y="4688138"/>
            <a:ext cx="5392129" cy="4443880"/>
          </a:xfrm>
          <a:prstGeom prst="rect">
            <a:avLst/>
          </a:prstGeom>
          <a:noFill/>
          <a:ln w="9525">
            <a:noFill/>
            <a:miter lim="800000"/>
            <a:headEnd/>
            <a:tailEnd/>
          </a:ln>
          <a:effectLst/>
        </p:spPr>
        <p:txBody>
          <a:bodyPr vert="horz" wrap="square" lIns="90863" tIns="45433" rIns="90863" bIns="45433"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9222" name="Rectangle 6"/>
          <p:cNvSpPr>
            <a:spLocks noGrp="1" noChangeArrowheads="1"/>
          </p:cNvSpPr>
          <p:nvPr>
            <p:ph type="ftr" sz="quarter" idx="4"/>
          </p:nvPr>
        </p:nvSpPr>
        <p:spPr bwMode="auto">
          <a:xfrm>
            <a:off x="2" y="9377850"/>
            <a:ext cx="2923143" cy="493239"/>
          </a:xfrm>
          <a:prstGeom prst="rect">
            <a:avLst/>
          </a:prstGeom>
          <a:noFill/>
          <a:ln w="9525">
            <a:noFill/>
            <a:miter lim="800000"/>
            <a:headEnd/>
            <a:tailEnd/>
          </a:ln>
          <a:effectLst/>
        </p:spPr>
        <p:txBody>
          <a:bodyPr vert="horz" wrap="square" lIns="90863" tIns="45433" rIns="90863" bIns="45433" numCol="1" anchor="b" anchorCtr="0" compatLnSpc="1">
            <a:prstTxWarp prst="textNoShape">
              <a:avLst/>
            </a:prstTxWarp>
          </a:bodyPr>
          <a:lstStyle>
            <a:lvl1pPr defTabSz="910194">
              <a:defRPr sz="1200" b="0">
                <a:latin typeface="굴림" pitchFamily="50" charset="-127"/>
                <a:ea typeface="굴림" pitchFamily="50" charset="-127"/>
              </a:defRPr>
            </a:lvl1pPr>
          </a:lstStyle>
          <a:p>
            <a:pPr>
              <a:defRPr/>
            </a:pPr>
            <a:endParaRPr lang="en-US" altLang="ko-KR"/>
          </a:p>
        </p:txBody>
      </p:sp>
      <p:sp>
        <p:nvSpPr>
          <p:cNvPr id="9223" name="Rectangle 7"/>
          <p:cNvSpPr>
            <a:spLocks noGrp="1" noChangeArrowheads="1"/>
          </p:cNvSpPr>
          <p:nvPr>
            <p:ph type="sldNum" sz="quarter" idx="5"/>
          </p:nvPr>
        </p:nvSpPr>
        <p:spPr bwMode="auto">
          <a:xfrm>
            <a:off x="3818971" y="9377850"/>
            <a:ext cx="2921582" cy="493239"/>
          </a:xfrm>
          <a:prstGeom prst="rect">
            <a:avLst/>
          </a:prstGeom>
          <a:noFill/>
          <a:ln w="9525">
            <a:noFill/>
            <a:miter lim="800000"/>
            <a:headEnd/>
            <a:tailEnd/>
          </a:ln>
          <a:effectLst/>
        </p:spPr>
        <p:txBody>
          <a:bodyPr vert="horz" wrap="square" lIns="90863" tIns="45433" rIns="90863" bIns="45433" numCol="1" anchor="b" anchorCtr="0" compatLnSpc="1">
            <a:prstTxWarp prst="textNoShape">
              <a:avLst/>
            </a:prstTxWarp>
          </a:bodyPr>
          <a:lstStyle>
            <a:lvl1pPr algn="r" defTabSz="910194">
              <a:defRPr sz="1200" b="0">
                <a:latin typeface="굴림" pitchFamily="50" charset="-127"/>
                <a:ea typeface="굴림" pitchFamily="50" charset="-127"/>
              </a:defRPr>
            </a:lvl1pPr>
          </a:lstStyle>
          <a:p>
            <a:pPr>
              <a:defRPr/>
            </a:pPr>
            <a:fld id="{712E4DD9-6661-4416-8151-5F57F850464A}" type="slidenum">
              <a:rPr lang="en-US" altLang="ko-KR"/>
              <a:pPr>
                <a:defRPr/>
              </a:pPr>
              <a:t>‹#›</a:t>
            </a:fld>
            <a:endParaRPr lang="en-US" altLang="ko-KR"/>
          </a:p>
        </p:txBody>
      </p:sp>
    </p:spTree>
    <p:extLst>
      <p:ext uri="{BB962C8B-B14F-4D97-AF65-F5344CB8AC3E}">
        <p14:creationId xmlns:p14="http://schemas.microsoft.com/office/powerpoint/2010/main" val="314777467"/>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445369E9-C85F-48A6-BC73-BE368203CC92}" type="slidenum">
              <a:rPr lang="en-US" altLang="ko-KR" smtClean="0"/>
              <a:pPr/>
              <a:t>1</a:t>
            </a:fld>
            <a:endParaRPr lang="en-US" altLang="ko-K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ko-KR" altLang="ko-KR" dirty="0"/>
          </a:p>
        </p:txBody>
      </p:sp>
    </p:spTree>
    <p:extLst>
      <p:ext uri="{BB962C8B-B14F-4D97-AF65-F5344CB8AC3E}">
        <p14:creationId xmlns:p14="http://schemas.microsoft.com/office/powerpoint/2010/main" val="1244539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D6E13397-680F-4033-8A9D-F819BF310E37}" type="slidenum">
              <a:rPr lang="en-US" altLang="ko-KR" smtClean="0"/>
              <a:pPr/>
              <a:t>10</a:t>
            </a:fld>
            <a:endParaRPr lang="en-US" altLang="ko-K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898950" y="4691290"/>
            <a:ext cx="4944216" cy="4440729"/>
          </a:xfrm>
          <a:noFill/>
          <a:ln/>
        </p:spPr>
        <p:txBody>
          <a:bodyPr/>
          <a:lstStyle/>
          <a:p>
            <a:pPr eaLnBrk="1" hangingPunct="1"/>
            <a:endParaRPr lang="ko-KR" altLang="ko-KR"/>
          </a:p>
        </p:txBody>
      </p:sp>
    </p:spTree>
    <p:extLst>
      <p:ext uri="{BB962C8B-B14F-4D97-AF65-F5344CB8AC3E}">
        <p14:creationId xmlns:p14="http://schemas.microsoft.com/office/powerpoint/2010/main" val="2951861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a:defRPr>
                <a:solidFill>
                  <a:schemeClr val="tx1"/>
                </a:solidFill>
                <a:latin typeface="Arial" panose="020B0604020202020204" pitchFamily="34" charset="0"/>
                <a:ea typeface="굴림" panose="020B0600000101010101" pitchFamily="50" charset="-127"/>
              </a:defRPr>
            </a:lvl1pPr>
            <a:lvl2pPr marL="742950" indent="-285750" defTabSz="987425">
              <a:defRPr>
                <a:solidFill>
                  <a:schemeClr val="tx1"/>
                </a:solidFill>
                <a:latin typeface="Arial" panose="020B0604020202020204" pitchFamily="34" charset="0"/>
                <a:ea typeface="굴림" panose="020B0600000101010101" pitchFamily="50" charset="-127"/>
              </a:defRPr>
            </a:lvl2pPr>
            <a:lvl3pPr marL="1143000" indent="-228600" defTabSz="987425">
              <a:defRPr>
                <a:solidFill>
                  <a:schemeClr val="tx1"/>
                </a:solidFill>
                <a:latin typeface="Arial" panose="020B0604020202020204" pitchFamily="34" charset="0"/>
                <a:ea typeface="굴림" panose="020B0600000101010101" pitchFamily="50" charset="-127"/>
              </a:defRPr>
            </a:lvl3pPr>
            <a:lvl4pPr marL="1600200" indent="-228600" defTabSz="987425">
              <a:defRPr>
                <a:solidFill>
                  <a:schemeClr val="tx1"/>
                </a:solidFill>
                <a:latin typeface="Arial" panose="020B0604020202020204" pitchFamily="34" charset="0"/>
                <a:ea typeface="굴림" panose="020B0600000101010101" pitchFamily="50" charset="-127"/>
              </a:defRPr>
            </a:lvl4pPr>
            <a:lvl5pPr marL="2057400" indent="-228600" defTabSz="987425">
              <a:defRPr>
                <a:solidFill>
                  <a:schemeClr val="tx1"/>
                </a:solidFill>
                <a:latin typeface="Arial" panose="020B0604020202020204" pitchFamily="34" charset="0"/>
                <a:ea typeface="굴림" panose="020B0600000101010101" pitchFamily="50" charset="-127"/>
              </a:defRPr>
            </a:lvl5pPr>
            <a:lvl6pPr marL="25146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6pPr>
            <a:lvl7pPr marL="29718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7pPr>
            <a:lvl8pPr marL="34290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8pPr>
            <a:lvl9pPr marL="38862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9pPr>
          </a:lstStyle>
          <a:p>
            <a:fld id="{B21D709B-0495-4EE4-A064-90AF2BD18887}" type="slidenum">
              <a:rPr lang="en-US" altLang="ko-KR">
                <a:latin typeface="Times New Roman" panose="02020603050405020304" pitchFamily="18" charset="0"/>
              </a:rPr>
              <a:pPr/>
              <a:t>12</a:t>
            </a:fld>
            <a:endParaRPr lang="en-US" altLang="ko-KR">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711200" y="4860925"/>
            <a:ext cx="56769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5425" indent="-225425" eaLnBrk="1" hangingPunct="1">
              <a:buFontTx/>
              <a:buAutoNum type="arabicPeriod"/>
            </a:pPr>
            <a:r>
              <a:rPr lang="en-US" altLang="ko-KR"/>
              <a:t>Smallest hw board manufacturins cost: $20k</a:t>
            </a:r>
          </a:p>
          <a:p>
            <a:pPr marL="225425" indent="-225425" eaLnBrk="1" hangingPunct="1">
              <a:buFontTx/>
              <a:buAutoNum type="arabicPeriod"/>
            </a:pPr>
            <a:r>
              <a:rPr lang="en-US" altLang="ko-KR"/>
              <a:t>Ex. Boing is not anymore airplane company, but SW company.  Costs of SW development overwhelm the whole airplane development</a:t>
            </a:r>
          </a:p>
          <a:p>
            <a:pPr marL="225425" indent="-225425" eaLnBrk="1" hangingPunct="1">
              <a:buFontTx/>
              <a:buAutoNum type="arabicPeriod"/>
            </a:pPr>
            <a:r>
              <a:rPr lang="en-US" altLang="ko-KR"/>
              <a:t>I interviewed Samsung D-TV 4 years ago.  Boss said he was able to develop HW but does not understand SW</a:t>
            </a:r>
          </a:p>
          <a:p>
            <a:pPr marL="225425" indent="-225425" eaLnBrk="1" hangingPunct="1">
              <a:buFontTx/>
              <a:buAutoNum type="arabicPeriod"/>
            </a:pPr>
            <a:r>
              <a:rPr lang="en-US" altLang="ko-KR"/>
              <a:t>SW is double-sharpened razor -&gt; use as you want at your own risk!!!</a:t>
            </a:r>
          </a:p>
          <a:p>
            <a:pPr marL="225425" indent="-225425" eaLnBrk="1" hangingPunct="1">
              <a:buFontTx/>
              <a:buAutoNum type="arabicPeriod"/>
            </a:pPr>
            <a:r>
              <a:rPr lang="en-US" altLang="ko-KR"/>
              <a:t>After 6 months</a:t>
            </a:r>
            <a:r>
              <a:rPr lang="en-US" altLang="ko-KR">
                <a:latin typeface="Arial" panose="020B0604020202020204" pitchFamily="34" charset="0"/>
              </a:rPr>
              <a:t>’</a:t>
            </a:r>
            <a:r>
              <a:rPr lang="en-US" altLang="ko-KR"/>
              <a:t>s training, people think he is a programmer.  Not in EE, ME, and any other fields!!!</a:t>
            </a:r>
          </a:p>
        </p:txBody>
      </p:sp>
    </p:spTree>
    <p:extLst>
      <p:ext uri="{BB962C8B-B14F-4D97-AF65-F5344CB8AC3E}">
        <p14:creationId xmlns:p14="http://schemas.microsoft.com/office/powerpoint/2010/main" val="522291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700338" y="511175"/>
            <a:ext cx="4527550" cy="2547938"/>
          </a:xfrm>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5D78FC6-CE17-4259-A63C-DDFC12E048FC}" type="slidenum">
              <a:rPr kumimoji="0" lang="en-US" altLang="ko-Kore-K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2</a:t>
            </a:fld>
            <a:endParaRPr kumimoji="0" lang="ko-Kore-KR"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4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700338" y="511175"/>
            <a:ext cx="4527550" cy="2547938"/>
          </a:xfrm>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8A3F43B-D001-9E44-9AC9-B620A8EB99CF}" type="slidenum">
              <a:rPr kumimoji="0" lang="ko-KR" altLang="en-US" sz="1200" b="0" i="0" u="none" strike="noStrike" kern="1200" cap="none" spc="0" normalizeH="0" baseline="0" noProof="0" smtClean="0">
                <a:ln>
                  <a:noFill/>
                </a:ln>
                <a:solidFill>
                  <a:prstClr val="black"/>
                </a:solidFill>
                <a:effectLst/>
                <a:uLnTx/>
                <a:uFillTx/>
                <a:latin typeface="Calibri"/>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a:t>
            </a:fld>
            <a:endParaRPr kumimoji="0" lang="en-US" altLang="ko-KR" sz="12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Tree>
    <p:extLst>
      <p:ext uri="{BB962C8B-B14F-4D97-AF65-F5344CB8AC3E}">
        <p14:creationId xmlns:p14="http://schemas.microsoft.com/office/powerpoint/2010/main" val="103667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a:defRPr kumimoji="1" sz="2000" b="1">
                <a:solidFill>
                  <a:schemeClr val="tx1"/>
                </a:solidFill>
                <a:latin typeface="Arial" panose="020B0604020202020204" pitchFamily="34" charset="0"/>
                <a:ea typeface="HY견고딕" panose="02030600000101010101" pitchFamily="18" charset="-127"/>
              </a:defRPr>
            </a:lvl1pPr>
            <a:lvl2pPr marL="742950" indent="-285750" defTabSz="987425">
              <a:defRPr kumimoji="1" sz="2000" b="1">
                <a:solidFill>
                  <a:schemeClr val="tx1"/>
                </a:solidFill>
                <a:latin typeface="Arial" panose="020B0604020202020204" pitchFamily="34" charset="0"/>
                <a:ea typeface="HY견고딕" panose="02030600000101010101" pitchFamily="18" charset="-127"/>
              </a:defRPr>
            </a:lvl2pPr>
            <a:lvl3pPr marL="1143000" indent="-228600" defTabSz="987425">
              <a:defRPr kumimoji="1" sz="2000" b="1">
                <a:solidFill>
                  <a:schemeClr val="tx1"/>
                </a:solidFill>
                <a:latin typeface="Arial" panose="020B0604020202020204" pitchFamily="34" charset="0"/>
                <a:ea typeface="HY견고딕" panose="02030600000101010101" pitchFamily="18" charset="-127"/>
              </a:defRPr>
            </a:lvl3pPr>
            <a:lvl4pPr marL="1600200" indent="-228600" defTabSz="987425">
              <a:defRPr kumimoji="1" sz="2000" b="1">
                <a:solidFill>
                  <a:schemeClr val="tx1"/>
                </a:solidFill>
                <a:latin typeface="Arial" panose="020B0604020202020204" pitchFamily="34" charset="0"/>
                <a:ea typeface="HY견고딕" panose="02030600000101010101" pitchFamily="18" charset="-127"/>
              </a:defRPr>
            </a:lvl4pPr>
            <a:lvl5pPr marL="2057400" indent="-228600" defTabSz="987425">
              <a:defRPr kumimoji="1" sz="2000" b="1">
                <a:solidFill>
                  <a:schemeClr val="tx1"/>
                </a:solidFill>
                <a:latin typeface="Arial" panose="020B0604020202020204" pitchFamily="34" charset="0"/>
                <a:ea typeface="HY견고딕" panose="02030600000101010101" pitchFamily="18" charset="-127"/>
              </a:defRPr>
            </a:lvl5pPr>
            <a:lvl6pPr marL="2514600" indent="-228600" defTabSz="987425" eaLnBrk="0" fontAlgn="base" hangingPunct="0">
              <a:spcBef>
                <a:spcPct val="0"/>
              </a:spcBef>
              <a:spcAft>
                <a:spcPct val="0"/>
              </a:spcAft>
              <a:defRPr kumimoji="1" sz="2000" b="1">
                <a:solidFill>
                  <a:schemeClr val="tx1"/>
                </a:solidFill>
                <a:latin typeface="Arial" panose="020B0604020202020204" pitchFamily="34" charset="0"/>
                <a:ea typeface="HY견고딕" panose="02030600000101010101" pitchFamily="18" charset="-127"/>
              </a:defRPr>
            </a:lvl6pPr>
            <a:lvl7pPr marL="2971800" indent="-228600" defTabSz="987425" eaLnBrk="0" fontAlgn="base" hangingPunct="0">
              <a:spcBef>
                <a:spcPct val="0"/>
              </a:spcBef>
              <a:spcAft>
                <a:spcPct val="0"/>
              </a:spcAft>
              <a:defRPr kumimoji="1" sz="2000" b="1">
                <a:solidFill>
                  <a:schemeClr val="tx1"/>
                </a:solidFill>
                <a:latin typeface="Arial" panose="020B0604020202020204" pitchFamily="34" charset="0"/>
                <a:ea typeface="HY견고딕" panose="02030600000101010101" pitchFamily="18" charset="-127"/>
              </a:defRPr>
            </a:lvl7pPr>
            <a:lvl8pPr marL="3429000" indent="-228600" defTabSz="987425" eaLnBrk="0" fontAlgn="base" hangingPunct="0">
              <a:spcBef>
                <a:spcPct val="0"/>
              </a:spcBef>
              <a:spcAft>
                <a:spcPct val="0"/>
              </a:spcAft>
              <a:defRPr kumimoji="1" sz="2000" b="1">
                <a:solidFill>
                  <a:schemeClr val="tx1"/>
                </a:solidFill>
                <a:latin typeface="Arial" panose="020B0604020202020204" pitchFamily="34" charset="0"/>
                <a:ea typeface="HY견고딕" panose="02030600000101010101" pitchFamily="18" charset="-127"/>
              </a:defRPr>
            </a:lvl8pPr>
            <a:lvl9pPr marL="3886200" indent="-228600" defTabSz="987425" eaLnBrk="0" fontAlgn="base" hangingPunct="0">
              <a:spcBef>
                <a:spcPct val="0"/>
              </a:spcBef>
              <a:spcAft>
                <a:spcPct val="0"/>
              </a:spcAft>
              <a:defRPr kumimoji="1" sz="2000" b="1">
                <a:solidFill>
                  <a:schemeClr val="tx1"/>
                </a:solidFill>
                <a:latin typeface="Arial" panose="020B0604020202020204" pitchFamily="34" charset="0"/>
                <a:ea typeface="HY견고딕" panose="02030600000101010101" pitchFamily="18" charset="-127"/>
              </a:defRPr>
            </a:lvl9pPr>
          </a:lstStyle>
          <a:p>
            <a:fld id="{25AD5FCF-9ACC-4C5D-BCB2-11FC089ACE5E}" type="slidenum">
              <a:rPr lang="en-US" altLang="ko-KR" sz="1200" b="0" smtClean="0">
                <a:solidFill>
                  <a:srgbClr val="000000"/>
                </a:solidFill>
                <a:latin typeface="Times New Roman" panose="02020603050405020304" pitchFamily="18" charset="0"/>
                <a:ea typeface="굴림" panose="020B0600000101010101" pitchFamily="50" charset="-127"/>
              </a:rPr>
              <a:pPr/>
              <a:t>4</a:t>
            </a:fld>
            <a:endParaRPr lang="en-US" altLang="ko-KR" sz="1200" b="0">
              <a:solidFill>
                <a:srgbClr val="000000"/>
              </a:solidFill>
              <a:latin typeface="Times New Roman" panose="02020603050405020304" pitchFamily="18" charset="0"/>
              <a:ea typeface="굴림" panose="020B0600000101010101" pitchFamily="50" charset="-127"/>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extLst>
      <p:ext uri="{BB962C8B-B14F-4D97-AF65-F5344CB8AC3E}">
        <p14:creationId xmlns:p14="http://schemas.microsoft.com/office/powerpoint/2010/main" val="76555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a:defRPr>
                <a:solidFill>
                  <a:schemeClr val="tx1"/>
                </a:solidFill>
                <a:latin typeface="Arial" panose="020B0604020202020204" pitchFamily="34" charset="0"/>
                <a:ea typeface="굴림" panose="020B0600000101010101" pitchFamily="50" charset="-127"/>
              </a:defRPr>
            </a:lvl1pPr>
            <a:lvl2pPr marL="742950" indent="-285750" defTabSz="987425">
              <a:defRPr>
                <a:solidFill>
                  <a:schemeClr val="tx1"/>
                </a:solidFill>
                <a:latin typeface="Arial" panose="020B0604020202020204" pitchFamily="34" charset="0"/>
                <a:ea typeface="굴림" panose="020B0600000101010101" pitchFamily="50" charset="-127"/>
              </a:defRPr>
            </a:lvl2pPr>
            <a:lvl3pPr marL="1143000" indent="-228600" defTabSz="987425">
              <a:defRPr>
                <a:solidFill>
                  <a:schemeClr val="tx1"/>
                </a:solidFill>
                <a:latin typeface="Arial" panose="020B0604020202020204" pitchFamily="34" charset="0"/>
                <a:ea typeface="굴림" panose="020B0600000101010101" pitchFamily="50" charset="-127"/>
              </a:defRPr>
            </a:lvl3pPr>
            <a:lvl4pPr marL="1600200" indent="-228600" defTabSz="987425">
              <a:defRPr>
                <a:solidFill>
                  <a:schemeClr val="tx1"/>
                </a:solidFill>
                <a:latin typeface="Arial" panose="020B0604020202020204" pitchFamily="34" charset="0"/>
                <a:ea typeface="굴림" panose="020B0600000101010101" pitchFamily="50" charset="-127"/>
              </a:defRPr>
            </a:lvl4pPr>
            <a:lvl5pPr marL="2057400" indent="-228600" defTabSz="987425">
              <a:defRPr>
                <a:solidFill>
                  <a:schemeClr val="tx1"/>
                </a:solidFill>
                <a:latin typeface="Arial" panose="020B0604020202020204" pitchFamily="34" charset="0"/>
                <a:ea typeface="굴림" panose="020B0600000101010101" pitchFamily="50" charset="-127"/>
              </a:defRPr>
            </a:lvl5pPr>
            <a:lvl6pPr marL="25146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6pPr>
            <a:lvl7pPr marL="29718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7pPr>
            <a:lvl8pPr marL="34290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8pPr>
            <a:lvl9pPr marL="38862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9pPr>
          </a:lstStyle>
          <a:p>
            <a:fld id="{D364CE85-85F6-42C3-99AC-D4B6A8B351D0}" type="slidenum">
              <a:rPr lang="en-US" altLang="ko-KR">
                <a:solidFill>
                  <a:srgbClr val="000000"/>
                </a:solidFill>
                <a:latin typeface="Times New Roman" panose="02020603050405020304" pitchFamily="18" charset="0"/>
              </a:rPr>
              <a:pPr/>
              <a:t>5</a:t>
            </a:fld>
            <a:endParaRPr lang="en-US" altLang="ko-KR">
              <a:solidFill>
                <a:srgbClr val="000000"/>
              </a:solidFill>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extLst>
      <p:ext uri="{BB962C8B-B14F-4D97-AF65-F5344CB8AC3E}">
        <p14:creationId xmlns:p14="http://schemas.microsoft.com/office/powerpoint/2010/main" val="2323960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a:defRPr>
                <a:solidFill>
                  <a:schemeClr val="tx1"/>
                </a:solidFill>
                <a:latin typeface="Arial" panose="020B0604020202020204" pitchFamily="34" charset="0"/>
                <a:ea typeface="굴림" panose="020B0600000101010101" pitchFamily="50" charset="-127"/>
              </a:defRPr>
            </a:lvl1pPr>
            <a:lvl2pPr marL="742950" indent="-285750" defTabSz="987425">
              <a:defRPr>
                <a:solidFill>
                  <a:schemeClr val="tx1"/>
                </a:solidFill>
                <a:latin typeface="Arial" panose="020B0604020202020204" pitchFamily="34" charset="0"/>
                <a:ea typeface="굴림" panose="020B0600000101010101" pitchFamily="50" charset="-127"/>
              </a:defRPr>
            </a:lvl2pPr>
            <a:lvl3pPr marL="1143000" indent="-228600" defTabSz="987425">
              <a:defRPr>
                <a:solidFill>
                  <a:schemeClr val="tx1"/>
                </a:solidFill>
                <a:latin typeface="Arial" panose="020B0604020202020204" pitchFamily="34" charset="0"/>
                <a:ea typeface="굴림" panose="020B0600000101010101" pitchFamily="50" charset="-127"/>
              </a:defRPr>
            </a:lvl3pPr>
            <a:lvl4pPr marL="1600200" indent="-228600" defTabSz="987425">
              <a:defRPr>
                <a:solidFill>
                  <a:schemeClr val="tx1"/>
                </a:solidFill>
                <a:latin typeface="Arial" panose="020B0604020202020204" pitchFamily="34" charset="0"/>
                <a:ea typeface="굴림" panose="020B0600000101010101" pitchFamily="50" charset="-127"/>
              </a:defRPr>
            </a:lvl4pPr>
            <a:lvl5pPr marL="2057400" indent="-228600" defTabSz="987425">
              <a:defRPr>
                <a:solidFill>
                  <a:schemeClr val="tx1"/>
                </a:solidFill>
                <a:latin typeface="Arial" panose="020B0604020202020204" pitchFamily="34" charset="0"/>
                <a:ea typeface="굴림" panose="020B0600000101010101" pitchFamily="50" charset="-127"/>
              </a:defRPr>
            </a:lvl5pPr>
            <a:lvl6pPr marL="25146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6pPr>
            <a:lvl7pPr marL="29718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7pPr>
            <a:lvl8pPr marL="34290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8pPr>
            <a:lvl9pPr marL="38862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9pPr>
          </a:lstStyle>
          <a:p>
            <a:fld id="{E35AA692-7103-4D56-83DC-8E3BD74AA085}" type="slidenum">
              <a:rPr lang="en-US" altLang="ko-KR">
                <a:solidFill>
                  <a:srgbClr val="000000"/>
                </a:solidFill>
                <a:latin typeface="Times New Roman" panose="02020603050405020304" pitchFamily="18" charset="0"/>
              </a:rPr>
              <a:pPr/>
              <a:t>6</a:t>
            </a:fld>
            <a:endParaRPr lang="en-US" altLang="ko-KR">
              <a:solidFill>
                <a:srgbClr val="000000"/>
              </a:solidFill>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extLst>
      <p:ext uri="{BB962C8B-B14F-4D97-AF65-F5344CB8AC3E}">
        <p14:creationId xmlns:p14="http://schemas.microsoft.com/office/powerpoint/2010/main" val="2454057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a:defRPr>
                <a:solidFill>
                  <a:schemeClr val="tx1"/>
                </a:solidFill>
                <a:latin typeface="Arial" panose="020B0604020202020204" pitchFamily="34" charset="0"/>
                <a:ea typeface="굴림" panose="020B0600000101010101" pitchFamily="50" charset="-127"/>
              </a:defRPr>
            </a:lvl1pPr>
            <a:lvl2pPr marL="742950" indent="-285750" defTabSz="987425">
              <a:defRPr>
                <a:solidFill>
                  <a:schemeClr val="tx1"/>
                </a:solidFill>
                <a:latin typeface="Arial" panose="020B0604020202020204" pitchFamily="34" charset="0"/>
                <a:ea typeface="굴림" panose="020B0600000101010101" pitchFamily="50" charset="-127"/>
              </a:defRPr>
            </a:lvl2pPr>
            <a:lvl3pPr marL="1143000" indent="-228600" defTabSz="987425">
              <a:defRPr>
                <a:solidFill>
                  <a:schemeClr val="tx1"/>
                </a:solidFill>
                <a:latin typeface="Arial" panose="020B0604020202020204" pitchFamily="34" charset="0"/>
                <a:ea typeface="굴림" panose="020B0600000101010101" pitchFamily="50" charset="-127"/>
              </a:defRPr>
            </a:lvl3pPr>
            <a:lvl4pPr marL="1600200" indent="-228600" defTabSz="987425">
              <a:defRPr>
                <a:solidFill>
                  <a:schemeClr val="tx1"/>
                </a:solidFill>
                <a:latin typeface="Arial" panose="020B0604020202020204" pitchFamily="34" charset="0"/>
                <a:ea typeface="굴림" panose="020B0600000101010101" pitchFamily="50" charset="-127"/>
              </a:defRPr>
            </a:lvl4pPr>
            <a:lvl5pPr marL="2057400" indent="-228600" defTabSz="987425">
              <a:defRPr>
                <a:solidFill>
                  <a:schemeClr val="tx1"/>
                </a:solidFill>
                <a:latin typeface="Arial" panose="020B0604020202020204" pitchFamily="34" charset="0"/>
                <a:ea typeface="굴림" panose="020B0600000101010101" pitchFamily="50" charset="-127"/>
              </a:defRPr>
            </a:lvl5pPr>
            <a:lvl6pPr marL="25146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6pPr>
            <a:lvl7pPr marL="29718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7pPr>
            <a:lvl8pPr marL="34290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8pPr>
            <a:lvl9pPr marL="38862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9pPr>
          </a:lstStyle>
          <a:p>
            <a:fld id="{6264BC88-E9C4-45BE-8BA4-5000F78A2ADD}" type="slidenum">
              <a:rPr lang="en-US" altLang="ko-KR">
                <a:solidFill>
                  <a:srgbClr val="000000"/>
                </a:solidFill>
                <a:latin typeface="Times New Roman" panose="02020603050405020304" pitchFamily="18" charset="0"/>
              </a:rPr>
              <a:pPr/>
              <a:t>7</a:t>
            </a:fld>
            <a:endParaRPr lang="en-US" altLang="ko-KR">
              <a:solidFill>
                <a:srgbClr val="000000"/>
              </a:solidFill>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extLst>
      <p:ext uri="{BB962C8B-B14F-4D97-AF65-F5344CB8AC3E}">
        <p14:creationId xmlns:p14="http://schemas.microsoft.com/office/powerpoint/2010/main" val="2745223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a:defRPr>
                <a:solidFill>
                  <a:schemeClr val="tx1"/>
                </a:solidFill>
                <a:latin typeface="Arial" panose="020B0604020202020204" pitchFamily="34" charset="0"/>
                <a:ea typeface="굴림" panose="020B0600000101010101" pitchFamily="50" charset="-127"/>
              </a:defRPr>
            </a:lvl1pPr>
            <a:lvl2pPr marL="742950" indent="-285750" defTabSz="987425">
              <a:defRPr>
                <a:solidFill>
                  <a:schemeClr val="tx1"/>
                </a:solidFill>
                <a:latin typeface="Arial" panose="020B0604020202020204" pitchFamily="34" charset="0"/>
                <a:ea typeface="굴림" panose="020B0600000101010101" pitchFamily="50" charset="-127"/>
              </a:defRPr>
            </a:lvl2pPr>
            <a:lvl3pPr marL="1143000" indent="-228600" defTabSz="987425">
              <a:defRPr>
                <a:solidFill>
                  <a:schemeClr val="tx1"/>
                </a:solidFill>
                <a:latin typeface="Arial" panose="020B0604020202020204" pitchFamily="34" charset="0"/>
                <a:ea typeface="굴림" panose="020B0600000101010101" pitchFamily="50" charset="-127"/>
              </a:defRPr>
            </a:lvl3pPr>
            <a:lvl4pPr marL="1600200" indent="-228600" defTabSz="987425">
              <a:defRPr>
                <a:solidFill>
                  <a:schemeClr val="tx1"/>
                </a:solidFill>
                <a:latin typeface="Arial" panose="020B0604020202020204" pitchFamily="34" charset="0"/>
                <a:ea typeface="굴림" panose="020B0600000101010101" pitchFamily="50" charset="-127"/>
              </a:defRPr>
            </a:lvl4pPr>
            <a:lvl5pPr marL="2057400" indent="-228600" defTabSz="987425">
              <a:defRPr>
                <a:solidFill>
                  <a:schemeClr val="tx1"/>
                </a:solidFill>
                <a:latin typeface="Arial" panose="020B0604020202020204" pitchFamily="34" charset="0"/>
                <a:ea typeface="굴림" panose="020B0600000101010101" pitchFamily="50" charset="-127"/>
              </a:defRPr>
            </a:lvl5pPr>
            <a:lvl6pPr marL="25146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6pPr>
            <a:lvl7pPr marL="29718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7pPr>
            <a:lvl8pPr marL="34290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8pPr>
            <a:lvl9pPr marL="38862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9pPr>
          </a:lstStyle>
          <a:p>
            <a:fld id="{FE1AFD74-D808-46C0-98E3-0EF00EA527D1}" type="slidenum">
              <a:rPr lang="en-US" altLang="ko-KR">
                <a:solidFill>
                  <a:srgbClr val="000000"/>
                </a:solidFill>
                <a:latin typeface="Times New Roman" panose="02020603050405020304" pitchFamily="18" charset="0"/>
              </a:rPr>
              <a:pPr/>
              <a:t>8</a:t>
            </a:fld>
            <a:endParaRPr lang="en-US" altLang="ko-KR">
              <a:solidFill>
                <a:srgbClr val="000000"/>
              </a:solidFill>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extLst>
      <p:ext uri="{BB962C8B-B14F-4D97-AF65-F5344CB8AC3E}">
        <p14:creationId xmlns:p14="http://schemas.microsoft.com/office/powerpoint/2010/main" val="3247690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a:defRPr>
                <a:solidFill>
                  <a:schemeClr val="tx1"/>
                </a:solidFill>
                <a:latin typeface="Arial" panose="020B0604020202020204" pitchFamily="34" charset="0"/>
                <a:ea typeface="굴림" panose="020B0600000101010101" pitchFamily="50" charset="-127"/>
              </a:defRPr>
            </a:lvl1pPr>
            <a:lvl2pPr marL="742950" indent="-285750" defTabSz="987425">
              <a:defRPr>
                <a:solidFill>
                  <a:schemeClr val="tx1"/>
                </a:solidFill>
                <a:latin typeface="Arial" panose="020B0604020202020204" pitchFamily="34" charset="0"/>
                <a:ea typeface="굴림" panose="020B0600000101010101" pitchFamily="50" charset="-127"/>
              </a:defRPr>
            </a:lvl2pPr>
            <a:lvl3pPr marL="1143000" indent="-228600" defTabSz="987425">
              <a:defRPr>
                <a:solidFill>
                  <a:schemeClr val="tx1"/>
                </a:solidFill>
                <a:latin typeface="Arial" panose="020B0604020202020204" pitchFamily="34" charset="0"/>
                <a:ea typeface="굴림" panose="020B0600000101010101" pitchFamily="50" charset="-127"/>
              </a:defRPr>
            </a:lvl3pPr>
            <a:lvl4pPr marL="1600200" indent="-228600" defTabSz="987425">
              <a:defRPr>
                <a:solidFill>
                  <a:schemeClr val="tx1"/>
                </a:solidFill>
                <a:latin typeface="Arial" panose="020B0604020202020204" pitchFamily="34" charset="0"/>
                <a:ea typeface="굴림" panose="020B0600000101010101" pitchFamily="50" charset="-127"/>
              </a:defRPr>
            </a:lvl4pPr>
            <a:lvl5pPr marL="2057400" indent="-228600" defTabSz="987425">
              <a:defRPr>
                <a:solidFill>
                  <a:schemeClr val="tx1"/>
                </a:solidFill>
                <a:latin typeface="Arial" panose="020B0604020202020204" pitchFamily="34" charset="0"/>
                <a:ea typeface="굴림" panose="020B0600000101010101" pitchFamily="50" charset="-127"/>
              </a:defRPr>
            </a:lvl5pPr>
            <a:lvl6pPr marL="25146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6pPr>
            <a:lvl7pPr marL="29718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7pPr>
            <a:lvl8pPr marL="34290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8pPr>
            <a:lvl9pPr marL="3886200" indent="-228600" defTabSz="987425" eaLnBrk="0" fontAlgn="base" hangingPunct="0">
              <a:spcBef>
                <a:spcPct val="0"/>
              </a:spcBef>
              <a:spcAft>
                <a:spcPct val="0"/>
              </a:spcAft>
              <a:defRPr>
                <a:solidFill>
                  <a:schemeClr val="tx1"/>
                </a:solidFill>
                <a:latin typeface="Arial" panose="020B0604020202020204" pitchFamily="34" charset="0"/>
                <a:ea typeface="굴림" panose="020B0600000101010101" pitchFamily="50" charset="-127"/>
              </a:defRPr>
            </a:lvl9pPr>
          </a:lstStyle>
          <a:p>
            <a:fld id="{0A5E4CAE-3BF9-453E-983A-E478403C3602}" type="slidenum">
              <a:rPr lang="en-US" altLang="ko-KR">
                <a:solidFill>
                  <a:srgbClr val="000000"/>
                </a:solidFill>
                <a:latin typeface="Times New Roman" panose="02020603050405020304" pitchFamily="18" charset="0"/>
              </a:rPr>
              <a:pPr/>
              <a:t>9</a:t>
            </a:fld>
            <a:endParaRPr lang="en-US" altLang="ko-KR">
              <a:solidFill>
                <a:srgbClr val="000000"/>
              </a:solidFill>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extLst>
      <p:ext uri="{BB962C8B-B14F-4D97-AF65-F5344CB8AC3E}">
        <p14:creationId xmlns:p14="http://schemas.microsoft.com/office/powerpoint/2010/main" val="1655408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31747" name="Rectangle 3"/>
          <p:cNvSpPr>
            <a:spLocks noGrp="1" noChangeArrowheads="1"/>
          </p:cNvSpPr>
          <p:nvPr>
            <p:ph type="ctrTitle"/>
          </p:nvPr>
        </p:nvSpPr>
        <p:spPr>
          <a:xfrm>
            <a:off x="657225" y="1817688"/>
            <a:ext cx="7772400" cy="996950"/>
          </a:xfrm>
          <a:prstGeom prst="rect">
            <a:avLst/>
          </a:prstGeom>
          <a:ln>
            <a:noFill/>
            <a:miter lim="800000"/>
          </a:ln>
        </p:spPr>
        <p:txBody>
          <a:bodyPr anchor="ctr"/>
          <a:lstStyle>
            <a:lvl1pPr>
              <a:defRPr/>
            </a:lvl1pPr>
          </a:lstStyle>
          <a:p>
            <a:r>
              <a:rPr lang="ko-KR" altLang="en-US"/>
              <a:t>마스터 제목 스타일 편집</a:t>
            </a:r>
          </a:p>
        </p:txBody>
      </p:sp>
      <p:sp>
        <p:nvSpPr>
          <p:cNvPr id="31748"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ko-KR" altLang="en-US"/>
              <a:t>마스터 부제목 스타일 편집</a:t>
            </a:r>
          </a:p>
        </p:txBody>
      </p:sp>
      <p:sp>
        <p:nvSpPr>
          <p:cNvPr id="4" name="Rectangle 5"/>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b="0">
                <a:solidFill>
                  <a:schemeClr val="bg1"/>
                </a:solidFill>
                <a:latin typeface="굴림" pitchFamily="50" charset="-127"/>
                <a:ea typeface="굴림" pitchFamily="50" charset="-127"/>
              </a:defRPr>
            </a:lvl1pPr>
          </a:lstStyle>
          <a:p>
            <a:pPr>
              <a:defRPr/>
            </a:pPr>
            <a:endParaRPr lang="en-US" altLang="ko-KR"/>
          </a:p>
        </p:txBody>
      </p:sp>
      <p:sp>
        <p:nvSpPr>
          <p:cNvPr id="5" name="Rectangle 6"/>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400" b="0">
                <a:solidFill>
                  <a:schemeClr val="bg1"/>
                </a:solidFill>
                <a:latin typeface="굴림" pitchFamily="50" charset="-127"/>
                <a:ea typeface="굴림" pitchFamily="50" charset="-127"/>
              </a:defRPr>
            </a:lvl1pPr>
          </a:lstStyle>
          <a:p>
            <a:pPr>
              <a:defRPr/>
            </a:pPr>
            <a:endParaRPr lang="en-US" altLang="ko-KR"/>
          </a:p>
        </p:txBody>
      </p:sp>
      <p:sp>
        <p:nvSpPr>
          <p:cNvPr id="6" name="Rectangle 7"/>
          <p:cNvSpPr>
            <a:spLocks noGrp="1" noChangeArrowheads="1"/>
          </p:cNvSpPr>
          <p:nvPr>
            <p:ph type="sldNum" sz="quarter" idx="12"/>
          </p:nvPr>
        </p:nvSpPr>
        <p:spPr>
          <a:xfrm>
            <a:off x="6553200" y="6245225"/>
            <a:ext cx="2133600" cy="476250"/>
          </a:xfrm>
        </p:spPr>
        <p:txBody>
          <a:bodyPr/>
          <a:lstStyle>
            <a:lvl1pPr algn="r">
              <a:defRPr b="0">
                <a:solidFill>
                  <a:schemeClr val="bg1"/>
                </a:solidFill>
                <a:effectLst/>
              </a:defRPr>
            </a:lvl1pPr>
          </a:lstStyle>
          <a:p>
            <a:pPr>
              <a:defRPr/>
            </a:pPr>
            <a:fld id="{57A8F6F3-3C2D-47CE-B903-CA6A80DF8D97}" type="slidenum">
              <a:rPr lang="en-US" altLang="ko-KR"/>
              <a:pPr>
                <a:defRPr/>
              </a:pPr>
              <a:t>‹#›</a:t>
            </a:fld>
            <a:endParaRPr lang="en-US" altLang="ko-K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0"/>
          <p:cNvSpPr>
            <a:spLocks noGrp="1" noChangeArrowheads="1"/>
          </p:cNvSpPr>
          <p:nvPr>
            <p:ph type="sldNum" sz="quarter" idx="10"/>
          </p:nvPr>
        </p:nvSpPr>
        <p:spPr>
          <a:ln/>
        </p:spPr>
        <p:txBody>
          <a:bodyPr/>
          <a:lstStyle>
            <a:lvl1pPr>
              <a:defRPr/>
            </a:lvl1pPr>
          </a:lstStyle>
          <a:p>
            <a:pPr>
              <a:defRPr/>
            </a:pPr>
            <a:fld id="{A578CEC7-35A4-4DAF-8D11-ACA60C2E1B0F}" type="slidenum">
              <a:rPr lang="en-US" altLang="ko-KR"/>
              <a:pPr>
                <a:defRP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27825" y="276225"/>
            <a:ext cx="2165350" cy="620077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228600" y="276225"/>
            <a:ext cx="6346825" cy="620077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0"/>
          <p:cNvSpPr>
            <a:spLocks noGrp="1" noChangeArrowheads="1"/>
          </p:cNvSpPr>
          <p:nvPr>
            <p:ph type="sldNum" sz="quarter" idx="10"/>
          </p:nvPr>
        </p:nvSpPr>
        <p:spPr>
          <a:ln/>
        </p:spPr>
        <p:txBody>
          <a:bodyPr/>
          <a:lstStyle>
            <a:lvl1pPr>
              <a:defRPr/>
            </a:lvl1pPr>
          </a:lstStyle>
          <a:p>
            <a:pPr>
              <a:defRPr/>
            </a:pPr>
            <a:fld id="{A52E58BC-D976-4F5C-A8E0-EF7A1EEFE164}" type="slidenum">
              <a:rPr lang="en-US" altLang="ko-KR"/>
              <a:pPr>
                <a:defRPr/>
              </a:pPr>
              <a:t>‹#›</a:t>
            </a:fld>
            <a:endParaRPr lang="en-US" altLang="ko-K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268288" y="276225"/>
            <a:ext cx="8624887" cy="777875"/>
          </a:xfrm>
        </p:spPr>
        <p:txBody>
          <a:bodyPr/>
          <a:lstStyle/>
          <a:p>
            <a:r>
              <a:rPr lang="ko-KR" altLang="en-US"/>
              <a:t>마스터 제목 스타일 편집</a:t>
            </a:r>
          </a:p>
        </p:txBody>
      </p:sp>
      <p:sp>
        <p:nvSpPr>
          <p:cNvPr id="3" name="텍스트 개체 틀 2"/>
          <p:cNvSpPr>
            <a:spLocks noGrp="1"/>
          </p:cNvSpPr>
          <p:nvPr>
            <p:ph type="body" sz="half" idx="1"/>
          </p:nvPr>
        </p:nvSpPr>
        <p:spPr>
          <a:xfrm>
            <a:off x="228600" y="1255713"/>
            <a:ext cx="4229100" cy="5221287"/>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10100" y="1255713"/>
            <a:ext cx="4229100" cy="5221287"/>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0"/>
          <p:cNvSpPr>
            <a:spLocks noGrp="1" noChangeArrowheads="1"/>
          </p:cNvSpPr>
          <p:nvPr>
            <p:ph type="sldNum" sz="quarter" idx="10"/>
          </p:nvPr>
        </p:nvSpPr>
        <p:spPr>
          <a:ln/>
        </p:spPr>
        <p:txBody>
          <a:bodyPr/>
          <a:lstStyle>
            <a:lvl1pPr>
              <a:defRPr/>
            </a:lvl1pPr>
          </a:lstStyle>
          <a:p>
            <a:pPr>
              <a:defRPr/>
            </a:pPr>
            <a:fld id="{6BA24846-1191-4E97-8D85-8411F4EDEC26}" type="slidenum">
              <a:rPr lang="en-US" altLang="ko-KR"/>
              <a:pPr>
                <a:defRPr/>
              </a:pPr>
              <a:t>‹#›</a:t>
            </a:fld>
            <a:endParaRPr lang="en-US" altLang="ko-K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제목 및 내용 4개">
    <p:spTree>
      <p:nvGrpSpPr>
        <p:cNvPr id="1" name=""/>
        <p:cNvGrpSpPr/>
        <p:nvPr/>
      </p:nvGrpSpPr>
      <p:grpSpPr>
        <a:xfrm>
          <a:off x="0" y="0"/>
          <a:ext cx="0" cy="0"/>
          <a:chOff x="0" y="0"/>
          <a:chExt cx="0" cy="0"/>
        </a:xfrm>
      </p:grpSpPr>
      <p:sp>
        <p:nvSpPr>
          <p:cNvPr id="2" name="제목 1"/>
          <p:cNvSpPr>
            <a:spLocks noGrp="1"/>
          </p:cNvSpPr>
          <p:nvPr>
            <p:ph type="title" sz="quarter"/>
          </p:nvPr>
        </p:nvSpPr>
        <p:spPr>
          <a:xfrm>
            <a:off x="268288" y="276225"/>
            <a:ext cx="8624887" cy="777875"/>
          </a:xfrm>
        </p:spPr>
        <p:txBody>
          <a:bodyPr/>
          <a:lstStyle/>
          <a:p>
            <a:r>
              <a:rPr lang="ko-KR" altLang="en-US"/>
              <a:t>마스터 제목 스타일 편집</a:t>
            </a:r>
          </a:p>
        </p:txBody>
      </p:sp>
      <p:sp>
        <p:nvSpPr>
          <p:cNvPr id="3" name="내용 개체 틀 2"/>
          <p:cNvSpPr>
            <a:spLocks noGrp="1"/>
          </p:cNvSpPr>
          <p:nvPr>
            <p:ph sz="quarter" idx="1"/>
          </p:nvPr>
        </p:nvSpPr>
        <p:spPr>
          <a:xfrm>
            <a:off x="228600" y="1255713"/>
            <a:ext cx="4229100" cy="253365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4610100" y="1255713"/>
            <a:ext cx="4229100" cy="253365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228600" y="3941763"/>
            <a:ext cx="4229100" cy="2535237"/>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quarter" idx="4"/>
          </p:nvPr>
        </p:nvSpPr>
        <p:spPr>
          <a:xfrm>
            <a:off x="4610100" y="3941763"/>
            <a:ext cx="4229100" cy="2535237"/>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10"/>
          <p:cNvSpPr>
            <a:spLocks noGrp="1" noChangeArrowheads="1"/>
          </p:cNvSpPr>
          <p:nvPr>
            <p:ph type="sldNum" sz="quarter" idx="10"/>
          </p:nvPr>
        </p:nvSpPr>
        <p:spPr>
          <a:ln/>
        </p:spPr>
        <p:txBody>
          <a:bodyPr/>
          <a:lstStyle>
            <a:lvl1pPr>
              <a:defRPr/>
            </a:lvl1pPr>
          </a:lstStyle>
          <a:p>
            <a:pPr>
              <a:defRPr/>
            </a:pPr>
            <a:fld id="{22C69588-5FAF-4F5D-B58D-C53448BB282A}" type="slidenum">
              <a:rPr lang="en-US" altLang="ko-KR"/>
              <a:pPr>
                <a:defRPr/>
              </a:pPr>
              <a:t>‹#›</a:t>
            </a:fld>
            <a:endParaRPr lang="en-US" altLang="ko-K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내용">
    <p:spTree>
      <p:nvGrpSpPr>
        <p:cNvPr id="1" name=""/>
        <p:cNvGrpSpPr/>
        <p:nvPr/>
      </p:nvGrpSpPr>
      <p:grpSpPr>
        <a:xfrm>
          <a:off x="0" y="0"/>
          <a:ext cx="0" cy="0"/>
          <a:chOff x="0" y="0"/>
          <a:chExt cx="0" cy="0"/>
        </a:xfrm>
      </p:grpSpPr>
      <p:sp>
        <p:nvSpPr>
          <p:cNvPr id="2" name="내용 개체 틀 1"/>
          <p:cNvSpPr>
            <a:spLocks noGrp="1"/>
          </p:cNvSpPr>
          <p:nvPr>
            <p:ph/>
          </p:nvPr>
        </p:nvSpPr>
        <p:spPr>
          <a:xfrm>
            <a:off x="228600" y="276225"/>
            <a:ext cx="8664575" cy="6200775"/>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 name="Rectangle 10"/>
          <p:cNvSpPr>
            <a:spLocks noGrp="1" noChangeArrowheads="1"/>
          </p:cNvSpPr>
          <p:nvPr>
            <p:ph type="sldNum" sz="quarter" idx="10"/>
          </p:nvPr>
        </p:nvSpPr>
        <p:spPr>
          <a:ln/>
        </p:spPr>
        <p:txBody>
          <a:bodyPr/>
          <a:lstStyle>
            <a:lvl1pPr>
              <a:defRPr/>
            </a:lvl1pPr>
          </a:lstStyle>
          <a:p>
            <a:pPr>
              <a:defRPr/>
            </a:pPr>
            <a:fld id="{712AAF0C-0AD1-4FF1-89E6-93FFFF85814E}" type="slidenum">
              <a:rPr lang="en-US" altLang="ko-KR"/>
              <a:pPr>
                <a:defRPr/>
              </a:pPr>
              <a:t>‹#›</a:t>
            </a:fld>
            <a:endParaRPr lang="en-US" altLang="ko-K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제목, 텍스트 및 내용 2개">
    <p:spTree>
      <p:nvGrpSpPr>
        <p:cNvPr id="1" name=""/>
        <p:cNvGrpSpPr/>
        <p:nvPr/>
      </p:nvGrpSpPr>
      <p:grpSpPr>
        <a:xfrm>
          <a:off x="0" y="0"/>
          <a:ext cx="0" cy="0"/>
          <a:chOff x="0" y="0"/>
          <a:chExt cx="0" cy="0"/>
        </a:xfrm>
      </p:grpSpPr>
      <p:sp>
        <p:nvSpPr>
          <p:cNvPr id="2" name="제목 1"/>
          <p:cNvSpPr>
            <a:spLocks noGrp="1"/>
          </p:cNvSpPr>
          <p:nvPr>
            <p:ph type="title"/>
          </p:nvPr>
        </p:nvSpPr>
        <p:spPr>
          <a:xfrm>
            <a:off x="268288" y="276225"/>
            <a:ext cx="8624887" cy="777875"/>
          </a:xfrm>
        </p:spPr>
        <p:txBody>
          <a:bodyPr/>
          <a:lstStyle/>
          <a:p>
            <a:r>
              <a:rPr lang="ko-KR" altLang="en-US"/>
              <a:t>마스터 제목 스타일 편집</a:t>
            </a:r>
          </a:p>
        </p:txBody>
      </p:sp>
      <p:sp>
        <p:nvSpPr>
          <p:cNvPr id="3" name="텍스트 개체 틀 2"/>
          <p:cNvSpPr>
            <a:spLocks noGrp="1"/>
          </p:cNvSpPr>
          <p:nvPr>
            <p:ph type="body" sz="half" idx="1"/>
          </p:nvPr>
        </p:nvSpPr>
        <p:spPr>
          <a:xfrm>
            <a:off x="228600" y="1255713"/>
            <a:ext cx="4229100" cy="5221287"/>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4610100" y="1255713"/>
            <a:ext cx="4229100" cy="253365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4610100" y="3941763"/>
            <a:ext cx="4229100" cy="2535237"/>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Rectangle 10"/>
          <p:cNvSpPr>
            <a:spLocks noGrp="1" noChangeArrowheads="1"/>
          </p:cNvSpPr>
          <p:nvPr>
            <p:ph type="sldNum" sz="quarter" idx="10"/>
          </p:nvPr>
        </p:nvSpPr>
        <p:spPr>
          <a:ln/>
        </p:spPr>
        <p:txBody>
          <a:bodyPr/>
          <a:lstStyle>
            <a:lvl1pPr>
              <a:defRPr/>
            </a:lvl1pPr>
          </a:lstStyle>
          <a:p>
            <a:pPr>
              <a:defRPr/>
            </a:pPr>
            <a:fld id="{3E0D345B-A320-4085-B161-630B77EECA96}" type="slidenum">
              <a:rPr lang="en-US" altLang="ko-KR"/>
              <a:pPr>
                <a:defRPr/>
              </a:pPr>
              <a:t>‹#›</a:t>
            </a:fld>
            <a:endParaRPr lang="en-US" altLang="ko-K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1" name="矩形 21"/>
          <p:cNvSpPr/>
          <p:nvPr/>
        </p:nvSpPr>
        <p:spPr>
          <a:xfrm>
            <a:off x="0" y="6429396"/>
            <a:ext cx="9144000" cy="428604"/>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9" name="副标题 8"/>
          <p:cNvSpPr>
            <a:spLocks noGrp="1"/>
          </p:cNvSpPr>
          <p:nvPr>
            <p:ph type="subTitle" idx="1"/>
          </p:nvPr>
        </p:nvSpPr>
        <p:spPr>
          <a:xfrm>
            <a:off x="1219200" y="4362456"/>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ltLang="zh-CN"/>
              <a:t>Click to edit Master subtitle style</a:t>
            </a:r>
            <a:endParaRPr kumimoji="0" lang="en-US" dirty="0"/>
          </a:p>
        </p:txBody>
      </p:sp>
      <p:sp>
        <p:nvSpPr>
          <p:cNvPr id="33" name="矩形 32"/>
          <p:cNvSpPr/>
          <p:nvPr/>
        </p:nvSpPr>
        <p:spPr>
          <a:xfrm>
            <a:off x="914400" y="4286256"/>
            <a:ext cx="7315200" cy="1195394"/>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32" name="矩形 31"/>
          <p:cNvSpPr/>
          <p:nvPr/>
        </p:nvSpPr>
        <p:spPr>
          <a:xfrm>
            <a:off x="914400" y="4286256"/>
            <a:ext cx="228600" cy="1195394"/>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8" name="标题 7"/>
          <p:cNvSpPr>
            <a:spLocks noGrp="1"/>
          </p:cNvSpPr>
          <p:nvPr>
            <p:ph type="ctrTitle"/>
          </p:nvPr>
        </p:nvSpPr>
        <p:spPr>
          <a:xfrm>
            <a:off x="1228725" y="2438400"/>
            <a:ext cx="6858000" cy="1524000"/>
          </a:xfrm>
        </p:spPr>
        <p:txBody>
          <a:bodyPr anchor="t" anchorCtr="0"/>
          <a:lstStyle>
            <a:lvl1pPr algn="r">
              <a:defRPr sz="3200">
                <a:solidFill>
                  <a:schemeClr val="tx1"/>
                </a:solidFill>
              </a:defRPr>
            </a:lvl1pPr>
          </a:lstStyle>
          <a:p>
            <a:r>
              <a:rPr kumimoji="0" lang="en-US" altLang="zh-CN"/>
              <a:t>Click to edit Master title style</a:t>
            </a:r>
            <a:endParaRPr kumimoji="0" lang="en-US"/>
          </a:p>
        </p:txBody>
      </p:sp>
      <p:sp>
        <p:nvSpPr>
          <p:cNvPr id="21" name="矩形 20"/>
          <p:cNvSpPr/>
          <p:nvPr/>
        </p:nvSpPr>
        <p:spPr>
          <a:xfrm>
            <a:off x="914400" y="2362200"/>
            <a:ext cx="7315200" cy="167640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22" name="矩形 21"/>
          <p:cNvSpPr/>
          <p:nvPr/>
        </p:nvSpPr>
        <p:spPr>
          <a:xfrm>
            <a:off x="914400" y="2362200"/>
            <a:ext cx="228600" cy="16764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12" name="矩形 31"/>
          <p:cNvSpPr/>
          <p:nvPr/>
        </p:nvSpPr>
        <p:spPr>
          <a:xfrm>
            <a:off x="0" y="0"/>
            <a:ext cx="9144000" cy="142852"/>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13" name="副标题 8"/>
          <p:cNvSpPr txBox="1">
            <a:spLocks/>
          </p:cNvSpPr>
          <p:nvPr/>
        </p:nvSpPr>
        <p:spPr>
          <a:xfrm>
            <a:off x="1214414" y="5214950"/>
            <a:ext cx="6858000" cy="533400"/>
          </a:xfrm>
          <a:prstGeom prst="rect">
            <a:avLst/>
          </a:prstGeom>
        </p:spPr>
        <p:txBody>
          <a:bodyPr vert="horz">
            <a:normAutofit/>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fontAlgn="auto" latinLnBrk="0">
              <a:spcBef>
                <a:spcPts val="600"/>
              </a:spcBef>
              <a:spcAft>
                <a:spcPts val="0"/>
              </a:spcAft>
              <a:buClr>
                <a:srgbClr val="727CA3"/>
              </a:buClr>
              <a:buSzPct val="76000"/>
              <a:buFont typeface="Wingdings 3"/>
              <a:buNone/>
              <a:defRPr/>
            </a:pPr>
            <a:endParaRPr kumimoji="0" lang="en-US" b="0" dirty="0">
              <a:solidFill>
                <a:srgbClr val="464653"/>
              </a:solidFill>
            </a:endParaRPr>
          </a:p>
        </p:txBody>
      </p:sp>
      <p:sp>
        <p:nvSpPr>
          <p:cNvPr id="20" name="Date Placeholder 19"/>
          <p:cNvSpPr>
            <a:spLocks noGrp="1"/>
          </p:cNvSpPr>
          <p:nvPr>
            <p:ph type="dt" sz="half" idx="10"/>
          </p:nvPr>
        </p:nvSpPr>
        <p:spPr/>
        <p:txBody>
          <a:bodyPr/>
          <a:lstStyle/>
          <a:p>
            <a:fld id="{17B7C7BD-434D-442C-9DC0-1FDFD4AF9AC1}" type="datetime1">
              <a:rPr lang="en-US" altLang="ko-KR" smtClean="0">
                <a:solidFill>
                  <a:srgbClr val="464653"/>
                </a:solidFill>
              </a:rPr>
              <a:pPr/>
              <a:t>9/1/2025</a:t>
            </a:fld>
            <a:endParaRPr lang="en-US">
              <a:solidFill>
                <a:srgbClr val="464653"/>
              </a:solidFill>
            </a:endParaRPr>
          </a:p>
        </p:txBody>
      </p:sp>
      <p:sp>
        <p:nvSpPr>
          <p:cNvPr id="23" name="Slide Number Placeholder 22"/>
          <p:cNvSpPr>
            <a:spLocks noGrp="1"/>
          </p:cNvSpPr>
          <p:nvPr>
            <p:ph type="sldNum" sz="quarter" idx="11"/>
          </p:nvPr>
        </p:nvSpPr>
        <p:spPr/>
        <p:txBody>
          <a:bodyPr/>
          <a:lstStyle/>
          <a:p>
            <a:fld id="{B6F15528-21DE-4FAA-801E-634DDDAF4B2B}" type="slidenum">
              <a:rPr lang="en-US" smtClean="0">
                <a:solidFill>
                  <a:srgbClr val="464653"/>
                </a:solidFill>
              </a:rPr>
              <a:pPr/>
              <a:t>‹#›</a:t>
            </a:fld>
            <a:endParaRPr lang="en-US" dirty="0">
              <a:solidFill>
                <a:srgbClr val="464653"/>
              </a:solidFill>
            </a:endParaRPr>
          </a:p>
        </p:txBody>
      </p:sp>
      <p:sp>
        <p:nvSpPr>
          <p:cNvPr id="24" name="Footer Placeholder 23"/>
          <p:cNvSpPr>
            <a:spLocks noGrp="1"/>
          </p:cNvSpPr>
          <p:nvPr>
            <p:ph type="ftr" sz="quarter" idx="12"/>
          </p:nvPr>
        </p:nvSpPr>
        <p:spPr/>
        <p:txBody>
          <a:bodyPr/>
          <a:lstStyle/>
          <a:p>
            <a:endParaRPr lang="en-US">
              <a:solidFill>
                <a:srgbClr val="464653"/>
              </a:solidFill>
            </a:endParaRPr>
          </a:p>
        </p:txBody>
      </p:sp>
    </p:spTree>
    <p:extLst>
      <p:ext uri="{BB962C8B-B14F-4D97-AF65-F5344CB8AC3E}">
        <p14:creationId xmlns:p14="http://schemas.microsoft.com/office/powerpoint/2010/main" val="1028511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u="sng"/>
            </a:lvl1pPr>
          </a:lstStyle>
          <a:p>
            <a:r>
              <a:rPr kumimoji="0" lang="en-US" altLang="zh-CN"/>
              <a:t>Click to edit Master title style</a:t>
            </a:r>
            <a:endParaRPr kumimoji="0" lang="en-US" dirty="0"/>
          </a:p>
        </p:txBody>
      </p:sp>
      <p:sp>
        <p:nvSpPr>
          <p:cNvPr id="4" name="日期占位符 3"/>
          <p:cNvSpPr>
            <a:spLocks noGrp="1"/>
          </p:cNvSpPr>
          <p:nvPr>
            <p:ph type="dt" sz="half" idx="10"/>
          </p:nvPr>
        </p:nvSpPr>
        <p:spPr>
          <a:xfrm>
            <a:off x="214282" y="6500834"/>
            <a:ext cx="1462118" cy="292608"/>
          </a:xfrm>
        </p:spPr>
        <p:txBody>
          <a:bodyPr/>
          <a:lstStyle>
            <a:lvl1pPr>
              <a:defRPr>
                <a:latin typeface="Arial" pitchFamily="34" charset="0"/>
                <a:cs typeface="Arial" pitchFamily="34" charset="0"/>
              </a:defRPr>
            </a:lvl1pPr>
          </a:lstStyle>
          <a:p>
            <a:r>
              <a:rPr lang="en-US" altLang="ko-KR" dirty="0">
                <a:solidFill>
                  <a:srgbClr val="464653"/>
                </a:solidFill>
              </a:rPr>
              <a:t> </a:t>
            </a:r>
            <a:r>
              <a:rPr lang="en-US" altLang="ko-KR" dirty="0" err="1">
                <a:solidFill>
                  <a:srgbClr val="464653"/>
                </a:solidFill>
              </a:rPr>
              <a:t>Moonzoo</a:t>
            </a:r>
            <a:r>
              <a:rPr lang="en-US" altLang="ko-KR" dirty="0">
                <a:solidFill>
                  <a:srgbClr val="464653"/>
                </a:solidFill>
              </a:rPr>
              <a:t> Kim</a:t>
            </a:r>
            <a:endParaRPr lang="en-US" dirty="0">
              <a:solidFill>
                <a:srgbClr val="464653"/>
              </a:solidFill>
            </a:endParaRPr>
          </a:p>
        </p:txBody>
      </p:sp>
      <p:sp>
        <p:nvSpPr>
          <p:cNvPr id="5" name="页脚占位符 4"/>
          <p:cNvSpPr>
            <a:spLocks noGrp="1"/>
          </p:cNvSpPr>
          <p:nvPr>
            <p:ph type="ftr" sz="quarter" idx="11"/>
          </p:nvPr>
        </p:nvSpPr>
        <p:spPr/>
        <p:txBody>
          <a:bodyPr/>
          <a:lstStyle>
            <a:lvl1pPr>
              <a:defRPr>
                <a:latin typeface="Arial" pitchFamily="34" charset="0"/>
                <a:cs typeface="Arial" pitchFamily="34" charset="0"/>
              </a:defRPr>
            </a:lvl1pPr>
          </a:lstStyle>
          <a:p>
            <a:r>
              <a:rPr lang="en-US" dirty="0">
                <a:solidFill>
                  <a:srgbClr val="464653"/>
                </a:solidFill>
              </a:rPr>
              <a:t>Automated Testing of Industrial Embedded Software</a:t>
            </a:r>
          </a:p>
        </p:txBody>
      </p:sp>
      <p:sp>
        <p:nvSpPr>
          <p:cNvPr id="6" name="灯片编号占位符 5"/>
          <p:cNvSpPr>
            <a:spLocks noGrp="1"/>
          </p:cNvSpPr>
          <p:nvPr>
            <p:ph type="sldNum" sz="quarter" idx="12"/>
          </p:nvPr>
        </p:nvSpPr>
        <p:spPr/>
        <p:txBody>
          <a:bodyPr/>
          <a:lstStyle>
            <a:lvl1pPr>
              <a:defRPr>
                <a:latin typeface="Arial" pitchFamily="34" charset="0"/>
                <a:cs typeface="Arial" pitchFamily="34" charset="0"/>
              </a:defRPr>
            </a:lvl1pPr>
          </a:lstStyle>
          <a:p>
            <a:fld id="{B6F15528-21DE-4FAA-801E-634DDDAF4B2B}" type="slidenum">
              <a:rPr lang="en-US" smtClean="0">
                <a:solidFill>
                  <a:srgbClr val="464653"/>
                </a:solidFill>
              </a:rPr>
              <a:pPr/>
              <a:t>‹#›</a:t>
            </a:fld>
            <a:endParaRPr lang="en-US" dirty="0">
              <a:solidFill>
                <a:srgbClr val="464653"/>
              </a:solidFill>
            </a:endParaRPr>
          </a:p>
        </p:txBody>
      </p:sp>
      <p:sp>
        <p:nvSpPr>
          <p:cNvPr id="8" name="内容占位符 7"/>
          <p:cNvSpPr>
            <a:spLocks noGrp="1"/>
          </p:cNvSpPr>
          <p:nvPr>
            <p:ph sz="quarter" idx="1"/>
          </p:nvPr>
        </p:nvSpPr>
        <p:spPr>
          <a:xfrm>
            <a:off x="457200" y="1219200"/>
            <a:ext cx="8229600" cy="4937760"/>
          </a:xfrm>
        </p:spPr>
        <p:txBody>
          <a:bodyPr/>
          <a:lstStyle>
            <a:lvl1pPr>
              <a:defRPr>
                <a:latin typeface="Arial" pitchFamily="34" charset="0"/>
                <a:ea typeface="Arial Unicode MS" pitchFamily="34" charset="-122"/>
                <a:cs typeface="Arial" pitchFamily="34" charset="0"/>
              </a:defRPr>
            </a:lvl1pPr>
            <a:lvl2pPr>
              <a:defRPr>
                <a:latin typeface="Arial" pitchFamily="34" charset="0"/>
                <a:ea typeface="Arial Unicode MS" pitchFamily="34" charset="-122"/>
                <a:cs typeface="Arial" pitchFamily="34" charset="0"/>
              </a:defRPr>
            </a:lvl2pPr>
            <a:lvl3pPr>
              <a:buClr>
                <a:schemeClr val="tx2"/>
              </a:buClr>
              <a:defRPr>
                <a:latin typeface="Arial" pitchFamily="34" charset="0"/>
                <a:ea typeface="Arial Unicode MS" pitchFamily="34" charset="-122"/>
                <a:cs typeface="Arial" pitchFamily="34" charset="0"/>
              </a:defRPr>
            </a:lvl3pPr>
            <a:lvl4pPr>
              <a:defRPr>
                <a:latin typeface="Arial" pitchFamily="34" charset="0"/>
                <a:ea typeface="Arial Unicode MS" pitchFamily="34" charset="-122"/>
                <a:cs typeface="Arial" pitchFamily="34" charset="0"/>
              </a:defRPr>
            </a:lvl4pPr>
            <a:lvl5pPr>
              <a:defRPr>
                <a:latin typeface="Arial" pitchFamily="34" charset="0"/>
                <a:ea typeface="Arial Unicode MS" pitchFamily="34" charset="-122"/>
                <a:cs typeface="Arial" pitchFamily="34" charset="0"/>
              </a:defRPr>
            </a:lvl5pPr>
          </a:lstStyle>
          <a:p>
            <a:pPr lvl="0" eaLnBrk="1" latinLnBrk="0" hangingPunct="1"/>
            <a:r>
              <a:rPr lang="en-US" altLang="zh-CN"/>
              <a:t>Click to edit Master text styles</a:t>
            </a:r>
          </a:p>
          <a:p>
            <a:pPr lvl="1" eaLnBrk="1" latinLnBrk="0" hangingPunct="1"/>
            <a:r>
              <a:rPr lang="en-US" altLang="zh-CN"/>
              <a:t>Second level</a:t>
            </a:r>
          </a:p>
          <a:p>
            <a:pPr lvl="2" eaLnBrk="1" latinLnBrk="0" hangingPunct="1"/>
            <a:r>
              <a:rPr lang="en-US" altLang="zh-CN"/>
              <a:t>Third level</a:t>
            </a:r>
          </a:p>
          <a:p>
            <a:pPr lvl="3" eaLnBrk="1" latinLnBrk="0" hangingPunct="1"/>
            <a:r>
              <a:rPr lang="en-US" altLang="zh-CN"/>
              <a:t>Fourth level</a:t>
            </a:r>
          </a:p>
          <a:p>
            <a:pPr lvl="4" eaLnBrk="1" latinLnBrk="0" hangingPunct="1"/>
            <a:r>
              <a:rPr lang="en-US" altLang="zh-CN"/>
              <a:t>Fifth level</a:t>
            </a:r>
            <a:endParaRPr kumimoji="0" lang="en-US" dirty="0"/>
          </a:p>
        </p:txBody>
      </p:sp>
    </p:spTree>
    <p:extLst>
      <p:ext uri="{BB962C8B-B14F-4D97-AF65-F5344CB8AC3E}">
        <p14:creationId xmlns:p14="http://schemas.microsoft.com/office/powerpoint/2010/main" val="16827764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0" y="142852"/>
            <a:ext cx="9144000" cy="857256"/>
          </a:xfrm>
        </p:spPr>
        <p:txBody>
          <a:bodyPr/>
          <a:lstStyle>
            <a:lvl1pPr>
              <a:defRPr>
                <a:latin typeface="Calibri" pitchFamily="34" charset="0"/>
              </a:defRPr>
            </a:lvl1pPr>
          </a:lstStyle>
          <a:p>
            <a:r>
              <a:rPr lang="ko-KR" altLang="en-US" dirty="0"/>
              <a:t>마스터 제목 스타일 편집</a:t>
            </a:r>
          </a:p>
        </p:txBody>
      </p:sp>
      <p:sp>
        <p:nvSpPr>
          <p:cNvPr id="3" name="날짜 개체 틀 2"/>
          <p:cNvSpPr>
            <a:spLocks noGrp="1"/>
          </p:cNvSpPr>
          <p:nvPr>
            <p:ph type="dt" sz="half" idx="10"/>
          </p:nvPr>
        </p:nvSpPr>
        <p:spPr>
          <a:xfrm>
            <a:off x="214282" y="6500834"/>
            <a:ext cx="1462118" cy="292608"/>
          </a:xfrm>
        </p:spPr>
        <p:txBody>
          <a:bodyPr/>
          <a:lstStyle>
            <a:lvl1pPr>
              <a:defRPr>
                <a:latin typeface="Calibri" pitchFamily="34" charset="0"/>
              </a:defRPr>
            </a:lvl1pPr>
          </a:lstStyle>
          <a:p>
            <a:r>
              <a:rPr lang="en-US" altLang="ko-KR" dirty="0">
                <a:solidFill>
                  <a:srgbClr val="464653"/>
                </a:solidFill>
              </a:rPr>
              <a:t> </a:t>
            </a:r>
            <a:r>
              <a:rPr lang="en-US" altLang="ko-KR" dirty="0" err="1">
                <a:solidFill>
                  <a:srgbClr val="464653"/>
                </a:solidFill>
              </a:rPr>
              <a:t>Moonzoo</a:t>
            </a:r>
            <a:r>
              <a:rPr lang="en-US" altLang="ko-KR" dirty="0">
                <a:solidFill>
                  <a:srgbClr val="464653"/>
                </a:solidFill>
              </a:rPr>
              <a:t> Kim</a:t>
            </a:r>
          </a:p>
        </p:txBody>
      </p:sp>
      <p:sp>
        <p:nvSpPr>
          <p:cNvPr id="4" name="바닥글 개체 틀 3"/>
          <p:cNvSpPr>
            <a:spLocks noGrp="1"/>
          </p:cNvSpPr>
          <p:nvPr>
            <p:ph type="ftr" sz="quarter" idx="11"/>
          </p:nvPr>
        </p:nvSpPr>
        <p:spPr/>
        <p:txBody>
          <a:bodyPr/>
          <a:lstStyle>
            <a:lvl1pPr>
              <a:defRPr sz="1400">
                <a:latin typeface="Calibri" pitchFamily="34" charset="0"/>
              </a:defRPr>
            </a:lvl1pPr>
          </a:lstStyle>
          <a:p>
            <a:r>
              <a:rPr lang="en-US" altLang="ko-KR" dirty="0">
                <a:solidFill>
                  <a:srgbClr val="464653"/>
                </a:solidFill>
              </a:rPr>
              <a:t>Automated Testing of Industrial Embedded Software</a:t>
            </a:r>
          </a:p>
        </p:txBody>
      </p:sp>
      <p:sp>
        <p:nvSpPr>
          <p:cNvPr id="7" name="내용 개체 틀 6"/>
          <p:cNvSpPr>
            <a:spLocks noGrp="1"/>
          </p:cNvSpPr>
          <p:nvPr>
            <p:ph sz="quarter" idx="13"/>
          </p:nvPr>
        </p:nvSpPr>
        <p:spPr>
          <a:xfrm>
            <a:off x="285720" y="1214422"/>
            <a:ext cx="8429655" cy="5214974"/>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464364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268288" y="276225"/>
            <a:ext cx="8624887" cy="777875"/>
          </a:xfrm>
        </p:spPr>
        <p:txBody>
          <a:bodyPr/>
          <a:lstStyle/>
          <a:p>
            <a:r>
              <a:rPr lang="ko-KR" altLang="en-US"/>
              <a:t>마스터 제목 스타일 편집</a:t>
            </a:r>
          </a:p>
        </p:txBody>
      </p:sp>
      <p:sp>
        <p:nvSpPr>
          <p:cNvPr id="3" name="표 개체 틀 2"/>
          <p:cNvSpPr>
            <a:spLocks noGrp="1"/>
          </p:cNvSpPr>
          <p:nvPr>
            <p:ph type="tbl" idx="1"/>
          </p:nvPr>
        </p:nvSpPr>
        <p:spPr>
          <a:xfrm>
            <a:off x="228600" y="1255713"/>
            <a:ext cx="8610600" cy="5221287"/>
          </a:xfrm>
        </p:spPr>
        <p:txBody>
          <a:bodyPr/>
          <a:lstStyle/>
          <a:p>
            <a:pPr lvl="0"/>
            <a:endParaRPr lang="ko-KR" altLang="en-US" noProof="0"/>
          </a:p>
        </p:txBody>
      </p:sp>
      <p:sp>
        <p:nvSpPr>
          <p:cNvPr id="4" name="Rectangle 10"/>
          <p:cNvSpPr>
            <a:spLocks noGrp="1" noChangeArrowheads="1"/>
          </p:cNvSpPr>
          <p:nvPr>
            <p:ph type="sldNum" sz="quarter" idx="10"/>
          </p:nvPr>
        </p:nvSpPr>
        <p:spPr>
          <a:ln/>
        </p:spPr>
        <p:txBody>
          <a:bodyPr/>
          <a:lstStyle>
            <a:lvl1pPr>
              <a:defRPr/>
            </a:lvl1pPr>
          </a:lstStyle>
          <a:p>
            <a:pPr>
              <a:defRPr/>
            </a:pPr>
            <a:fld id="{14D31BCA-C916-4A70-B484-D4C3B03DCBD7}" type="slidenum">
              <a:rPr lang="en-US" altLang="ko-KR">
                <a:solidFill>
                  <a:srgbClr val="464653"/>
                </a:solidFill>
              </a:rPr>
              <a:pPr>
                <a:defRPr/>
              </a:pPr>
              <a:t>‹#›</a:t>
            </a:fld>
            <a:endParaRPr lang="en-US" altLang="ko-KR">
              <a:solidFill>
                <a:srgbClr val="464653"/>
              </a:solidFill>
            </a:endParaRPr>
          </a:p>
        </p:txBody>
      </p:sp>
      <p:sp>
        <p:nvSpPr>
          <p:cNvPr id="5" name="날짜 개체 틀 1"/>
          <p:cNvSpPr>
            <a:spLocks noGrp="1"/>
          </p:cNvSpPr>
          <p:nvPr>
            <p:ph type="dt" sz="half" idx="11"/>
          </p:nvPr>
        </p:nvSpPr>
        <p:spPr>
          <a:xfrm>
            <a:off x="214282" y="6500834"/>
            <a:ext cx="1285884" cy="292608"/>
          </a:xfrm>
        </p:spPr>
        <p:txBody>
          <a:bodyPr/>
          <a:lstStyle>
            <a:lvl1pPr>
              <a:defRPr>
                <a:latin typeface="Calibri" pitchFamily="34" charset="0"/>
              </a:defRPr>
            </a:lvl1pPr>
          </a:lstStyle>
          <a:p>
            <a:r>
              <a:rPr lang="en-US" altLang="ko-KR" dirty="0" err="1">
                <a:solidFill>
                  <a:srgbClr val="464653"/>
                </a:solidFill>
              </a:rPr>
              <a:t>Moonzoo</a:t>
            </a:r>
            <a:r>
              <a:rPr lang="en-US" altLang="ko-KR" dirty="0">
                <a:solidFill>
                  <a:srgbClr val="464653"/>
                </a:solidFill>
              </a:rPr>
              <a:t> Kim </a:t>
            </a:r>
            <a:endParaRPr lang="ko-KR" altLang="en-US" dirty="0">
              <a:solidFill>
                <a:srgbClr val="464653"/>
              </a:solidFill>
            </a:endParaRPr>
          </a:p>
        </p:txBody>
      </p:sp>
      <p:sp>
        <p:nvSpPr>
          <p:cNvPr id="6" name="바닥글 개체 틀 2"/>
          <p:cNvSpPr>
            <a:spLocks noGrp="1"/>
          </p:cNvSpPr>
          <p:nvPr>
            <p:ph type="ftr" sz="quarter" idx="12"/>
          </p:nvPr>
        </p:nvSpPr>
        <p:spPr>
          <a:xfrm>
            <a:off x="1643042" y="6500834"/>
            <a:ext cx="4857784" cy="292608"/>
          </a:xfrm>
        </p:spPr>
        <p:txBody>
          <a:bodyPr/>
          <a:lstStyle>
            <a:lvl1pPr>
              <a:defRPr>
                <a:latin typeface="Calibri" pitchFamily="34" charset="0"/>
              </a:defRPr>
            </a:lvl1pPr>
          </a:lstStyle>
          <a:p>
            <a:r>
              <a:rPr lang="en-US" altLang="ko-KR" dirty="0">
                <a:solidFill>
                  <a:srgbClr val="464653"/>
                </a:solidFill>
              </a:rPr>
              <a:t>Automated Testing of Industrial Embedded Software</a:t>
            </a:r>
          </a:p>
          <a:p>
            <a:endParaRPr lang="ko-KR" altLang="en-US" dirty="0">
              <a:solidFill>
                <a:srgbClr val="464653"/>
              </a:solidFill>
            </a:endParaRPr>
          </a:p>
        </p:txBody>
      </p:sp>
    </p:spTree>
    <p:extLst>
      <p:ext uri="{BB962C8B-B14F-4D97-AF65-F5344CB8AC3E}">
        <p14:creationId xmlns:p14="http://schemas.microsoft.com/office/powerpoint/2010/main" val="344287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0"/>
          <p:cNvSpPr>
            <a:spLocks noGrp="1" noChangeArrowheads="1"/>
          </p:cNvSpPr>
          <p:nvPr>
            <p:ph type="sldNum" sz="quarter" idx="10"/>
          </p:nvPr>
        </p:nvSpPr>
        <p:spPr>
          <a:ln/>
        </p:spPr>
        <p:txBody>
          <a:bodyPr/>
          <a:lstStyle>
            <a:lvl1pPr>
              <a:defRPr/>
            </a:lvl1pPr>
          </a:lstStyle>
          <a:p>
            <a:pPr>
              <a:defRPr/>
            </a:pPr>
            <a:fld id="{CF66FCD4-B140-45DD-B28A-F7F6F1928D81}" type="slidenum">
              <a:rPr lang="en-US" altLang="ko-KR"/>
              <a:pPr>
                <a:defRPr/>
              </a:pPr>
              <a:t>‹#›</a:t>
            </a:fld>
            <a:endParaRPr lang="en-US" altLang="ko-K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1" name="矩形 21"/>
          <p:cNvSpPr/>
          <p:nvPr/>
        </p:nvSpPr>
        <p:spPr>
          <a:xfrm>
            <a:off x="0" y="6429396"/>
            <a:ext cx="9144000" cy="428604"/>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9" name="副标题 8"/>
          <p:cNvSpPr>
            <a:spLocks noGrp="1"/>
          </p:cNvSpPr>
          <p:nvPr>
            <p:ph type="subTitle" idx="1"/>
          </p:nvPr>
        </p:nvSpPr>
        <p:spPr>
          <a:xfrm>
            <a:off x="1219200" y="4362456"/>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ltLang="zh-CN"/>
              <a:t>Click to edit Master subtitle style</a:t>
            </a:r>
            <a:endParaRPr kumimoji="0" lang="en-US" dirty="0"/>
          </a:p>
        </p:txBody>
      </p:sp>
      <p:sp>
        <p:nvSpPr>
          <p:cNvPr id="33" name="矩形 32"/>
          <p:cNvSpPr/>
          <p:nvPr/>
        </p:nvSpPr>
        <p:spPr>
          <a:xfrm>
            <a:off x="914400" y="4286256"/>
            <a:ext cx="7315200" cy="1195394"/>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32" name="矩形 31"/>
          <p:cNvSpPr/>
          <p:nvPr/>
        </p:nvSpPr>
        <p:spPr>
          <a:xfrm>
            <a:off x="914400" y="4286256"/>
            <a:ext cx="228600" cy="1195394"/>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8" name="标题 7"/>
          <p:cNvSpPr>
            <a:spLocks noGrp="1"/>
          </p:cNvSpPr>
          <p:nvPr>
            <p:ph type="ctrTitle"/>
          </p:nvPr>
        </p:nvSpPr>
        <p:spPr>
          <a:xfrm>
            <a:off x="1228725" y="2438400"/>
            <a:ext cx="6858000" cy="1524000"/>
          </a:xfrm>
        </p:spPr>
        <p:txBody>
          <a:bodyPr anchor="t" anchorCtr="0"/>
          <a:lstStyle>
            <a:lvl1pPr algn="r">
              <a:defRPr sz="3200">
                <a:solidFill>
                  <a:schemeClr val="tx1"/>
                </a:solidFill>
              </a:defRPr>
            </a:lvl1pPr>
          </a:lstStyle>
          <a:p>
            <a:r>
              <a:rPr kumimoji="0" lang="en-US" altLang="zh-CN"/>
              <a:t>Click to edit Master title style</a:t>
            </a:r>
            <a:endParaRPr kumimoji="0" lang="en-US"/>
          </a:p>
        </p:txBody>
      </p:sp>
      <p:sp>
        <p:nvSpPr>
          <p:cNvPr id="21" name="矩形 20"/>
          <p:cNvSpPr/>
          <p:nvPr/>
        </p:nvSpPr>
        <p:spPr>
          <a:xfrm>
            <a:off x="914400" y="2362200"/>
            <a:ext cx="7315200" cy="167640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22" name="矩形 21"/>
          <p:cNvSpPr/>
          <p:nvPr/>
        </p:nvSpPr>
        <p:spPr>
          <a:xfrm>
            <a:off x="914400" y="2362200"/>
            <a:ext cx="228600" cy="16764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12" name="矩形 31"/>
          <p:cNvSpPr/>
          <p:nvPr/>
        </p:nvSpPr>
        <p:spPr>
          <a:xfrm>
            <a:off x="0" y="0"/>
            <a:ext cx="9144000" cy="142852"/>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13" name="副标题 8"/>
          <p:cNvSpPr txBox="1">
            <a:spLocks/>
          </p:cNvSpPr>
          <p:nvPr/>
        </p:nvSpPr>
        <p:spPr>
          <a:xfrm>
            <a:off x="1214414" y="5214950"/>
            <a:ext cx="6858000" cy="533400"/>
          </a:xfrm>
          <a:prstGeom prst="rect">
            <a:avLst/>
          </a:prstGeom>
        </p:spPr>
        <p:txBody>
          <a:bodyPr vert="horz">
            <a:normAutofit/>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fontAlgn="auto" latinLnBrk="0">
              <a:spcBef>
                <a:spcPts val="600"/>
              </a:spcBef>
              <a:spcAft>
                <a:spcPts val="0"/>
              </a:spcAft>
              <a:buClr>
                <a:srgbClr val="727CA3"/>
              </a:buClr>
              <a:buSzPct val="76000"/>
              <a:buFont typeface="Wingdings 3"/>
              <a:buNone/>
              <a:defRPr/>
            </a:pPr>
            <a:endParaRPr kumimoji="0" lang="en-US" b="0" dirty="0">
              <a:solidFill>
                <a:srgbClr val="464653"/>
              </a:solidFill>
            </a:endParaRPr>
          </a:p>
        </p:txBody>
      </p:sp>
      <p:sp>
        <p:nvSpPr>
          <p:cNvPr id="20" name="Date Placeholder 19"/>
          <p:cNvSpPr>
            <a:spLocks noGrp="1"/>
          </p:cNvSpPr>
          <p:nvPr>
            <p:ph type="dt" sz="half" idx="10"/>
          </p:nvPr>
        </p:nvSpPr>
        <p:spPr/>
        <p:txBody>
          <a:bodyPr/>
          <a:lstStyle/>
          <a:p>
            <a:fld id="{17B7C7BD-434D-442C-9DC0-1FDFD4AF9AC1}" type="datetime1">
              <a:rPr lang="en-US" altLang="ko-KR" smtClean="0">
                <a:solidFill>
                  <a:srgbClr val="464653"/>
                </a:solidFill>
              </a:rPr>
              <a:pPr/>
              <a:t>9/1/2025</a:t>
            </a:fld>
            <a:endParaRPr lang="en-US">
              <a:solidFill>
                <a:srgbClr val="464653"/>
              </a:solidFill>
            </a:endParaRPr>
          </a:p>
        </p:txBody>
      </p:sp>
      <p:sp>
        <p:nvSpPr>
          <p:cNvPr id="23" name="Slide Number Placeholder 22"/>
          <p:cNvSpPr>
            <a:spLocks noGrp="1"/>
          </p:cNvSpPr>
          <p:nvPr>
            <p:ph type="sldNum" sz="quarter" idx="11"/>
          </p:nvPr>
        </p:nvSpPr>
        <p:spPr/>
        <p:txBody>
          <a:bodyPr/>
          <a:lstStyle/>
          <a:p>
            <a:fld id="{B6F15528-21DE-4FAA-801E-634DDDAF4B2B}" type="slidenum">
              <a:rPr lang="en-US" smtClean="0">
                <a:solidFill>
                  <a:srgbClr val="464653"/>
                </a:solidFill>
              </a:rPr>
              <a:pPr/>
              <a:t>‹#›</a:t>
            </a:fld>
            <a:endParaRPr lang="en-US" dirty="0">
              <a:solidFill>
                <a:srgbClr val="464653"/>
              </a:solidFill>
            </a:endParaRPr>
          </a:p>
        </p:txBody>
      </p:sp>
      <p:sp>
        <p:nvSpPr>
          <p:cNvPr id="24" name="Footer Placeholder 23"/>
          <p:cNvSpPr>
            <a:spLocks noGrp="1"/>
          </p:cNvSpPr>
          <p:nvPr>
            <p:ph type="ftr" sz="quarter" idx="12"/>
          </p:nvPr>
        </p:nvSpPr>
        <p:spPr/>
        <p:txBody>
          <a:bodyPr/>
          <a:lstStyle/>
          <a:p>
            <a:endParaRPr lang="en-US">
              <a:solidFill>
                <a:srgbClr val="464653"/>
              </a:solidFill>
            </a:endParaRPr>
          </a:p>
        </p:txBody>
      </p:sp>
    </p:spTree>
    <p:extLst>
      <p:ext uri="{BB962C8B-B14F-4D97-AF65-F5344CB8AC3E}">
        <p14:creationId xmlns:p14="http://schemas.microsoft.com/office/powerpoint/2010/main" val="41933852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u="sng"/>
            </a:lvl1pPr>
          </a:lstStyle>
          <a:p>
            <a:r>
              <a:rPr kumimoji="0" lang="en-US" altLang="zh-CN"/>
              <a:t>Click to edit Master title style</a:t>
            </a:r>
            <a:endParaRPr kumimoji="0" lang="en-US" dirty="0"/>
          </a:p>
        </p:txBody>
      </p:sp>
      <p:sp>
        <p:nvSpPr>
          <p:cNvPr id="4" name="日期占位符 3"/>
          <p:cNvSpPr>
            <a:spLocks noGrp="1"/>
          </p:cNvSpPr>
          <p:nvPr>
            <p:ph type="dt" sz="half" idx="10"/>
          </p:nvPr>
        </p:nvSpPr>
        <p:spPr>
          <a:xfrm>
            <a:off x="214282" y="6500834"/>
            <a:ext cx="1462118" cy="292608"/>
          </a:xfrm>
        </p:spPr>
        <p:txBody>
          <a:bodyPr/>
          <a:lstStyle>
            <a:lvl1pPr>
              <a:defRPr>
                <a:latin typeface="Arial" pitchFamily="34" charset="0"/>
                <a:cs typeface="Arial" pitchFamily="34" charset="0"/>
              </a:defRPr>
            </a:lvl1pPr>
          </a:lstStyle>
          <a:p>
            <a:r>
              <a:rPr lang="en-US" altLang="ko-KR" dirty="0">
                <a:solidFill>
                  <a:srgbClr val="464653"/>
                </a:solidFill>
              </a:rPr>
              <a:t> </a:t>
            </a:r>
            <a:r>
              <a:rPr lang="en-US" altLang="ko-KR" dirty="0" err="1">
                <a:solidFill>
                  <a:srgbClr val="464653"/>
                </a:solidFill>
              </a:rPr>
              <a:t>Moonzoo</a:t>
            </a:r>
            <a:r>
              <a:rPr lang="en-US" altLang="ko-KR" dirty="0">
                <a:solidFill>
                  <a:srgbClr val="464653"/>
                </a:solidFill>
              </a:rPr>
              <a:t> Kim</a:t>
            </a:r>
            <a:endParaRPr lang="en-US" dirty="0">
              <a:solidFill>
                <a:srgbClr val="464653"/>
              </a:solidFill>
            </a:endParaRPr>
          </a:p>
        </p:txBody>
      </p:sp>
      <p:sp>
        <p:nvSpPr>
          <p:cNvPr id="5" name="页脚占位符 4"/>
          <p:cNvSpPr>
            <a:spLocks noGrp="1"/>
          </p:cNvSpPr>
          <p:nvPr>
            <p:ph type="ftr" sz="quarter" idx="11"/>
          </p:nvPr>
        </p:nvSpPr>
        <p:spPr/>
        <p:txBody>
          <a:bodyPr/>
          <a:lstStyle>
            <a:lvl1pPr>
              <a:defRPr>
                <a:latin typeface="Arial" pitchFamily="34" charset="0"/>
                <a:cs typeface="Arial" pitchFamily="34" charset="0"/>
              </a:defRPr>
            </a:lvl1pPr>
          </a:lstStyle>
          <a:p>
            <a:r>
              <a:rPr lang="en-US" dirty="0">
                <a:solidFill>
                  <a:srgbClr val="464653"/>
                </a:solidFill>
              </a:rPr>
              <a:t>Automated Testing of Industrial Embedded Software</a:t>
            </a:r>
          </a:p>
        </p:txBody>
      </p:sp>
      <p:sp>
        <p:nvSpPr>
          <p:cNvPr id="6" name="灯片编号占位符 5"/>
          <p:cNvSpPr>
            <a:spLocks noGrp="1"/>
          </p:cNvSpPr>
          <p:nvPr>
            <p:ph type="sldNum" sz="quarter" idx="12"/>
          </p:nvPr>
        </p:nvSpPr>
        <p:spPr/>
        <p:txBody>
          <a:bodyPr/>
          <a:lstStyle>
            <a:lvl1pPr>
              <a:defRPr>
                <a:latin typeface="Arial" pitchFamily="34" charset="0"/>
                <a:cs typeface="Arial" pitchFamily="34" charset="0"/>
              </a:defRPr>
            </a:lvl1pPr>
          </a:lstStyle>
          <a:p>
            <a:fld id="{B6F15528-21DE-4FAA-801E-634DDDAF4B2B}" type="slidenum">
              <a:rPr lang="en-US" smtClean="0">
                <a:solidFill>
                  <a:srgbClr val="464653"/>
                </a:solidFill>
              </a:rPr>
              <a:pPr/>
              <a:t>‹#›</a:t>
            </a:fld>
            <a:endParaRPr lang="en-US" dirty="0">
              <a:solidFill>
                <a:srgbClr val="464653"/>
              </a:solidFill>
            </a:endParaRPr>
          </a:p>
        </p:txBody>
      </p:sp>
      <p:sp>
        <p:nvSpPr>
          <p:cNvPr id="8" name="内容占位符 7"/>
          <p:cNvSpPr>
            <a:spLocks noGrp="1"/>
          </p:cNvSpPr>
          <p:nvPr>
            <p:ph sz="quarter" idx="1"/>
          </p:nvPr>
        </p:nvSpPr>
        <p:spPr>
          <a:xfrm>
            <a:off x="457200" y="1219200"/>
            <a:ext cx="8229600" cy="4937760"/>
          </a:xfrm>
        </p:spPr>
        <p:txBody>
          <a:bodyPr/>
          <a:lstStyle>
            <a:lvl1pPr>
              <a:defRPr>
                <a:latin typeface="Arial" pitchFamily="34" charset="0"/>
                <a:ea typeface="Arial Unicode MS" pitchFamily="34" charset="-122"/>
                <a:cs typeface="Arial" pitchFamily="34" charset="0"/>
              </a:defRPr>
            </a:lvl1pPr>
            <a:lvl2pPr>
              <a:defRPr>
                <a:latin typeface="Arial" pitchFamily="34" charset="0"/>
                <a:ea typeface="Arial Unicode MS" pitchFamily="34" charset="-122"/>
                <a:cs typeface="Arial" pitchFamily="34" charset="0"/>
              </a:defRPr>
            </a:lvl2pPr>
            <a:lvl3pPr>
              <a:buClr>
                <a:schemeClr val="tx2"/>
              </a:buClr>
              <a:defRPr>
                <a:latin typeface="Arial" pitchFamily="34" charset="0"/>
                <a:ea typeface="Arial Unicode MS" pitchFamily="34" charset="-122"/>
                <a:cs typeface="Arial" pitchFamily="34" charset="0"/>
              </a:defRPr>
            </a:lvl3pPr>
            <a:lvl4pPr>
              <a:defRPr>
                <a:latin typeface="Arial" pitchFamily="34" charset="0"/>
                <a:ea typeface="Arial Unicode MS" pitchFamily="34" charset="-122"/>
                <a:cs typeface="Arial" pitchFamily="34" charset="0"/>
              </a:defRPr>
            </a:lvl4pPr>
            <a:lvl5pPr>
              <a:defRPr>
                <a:latin typeface="Arial" pitchFamily="34" charset="0"/>
                <a:ea typeface="Arial Unicode MS" pitchFamily="34" charset="-122"/>
                <a:cs typeface="Arial" pitchFamily="34" charset="0"/>
              </a:defRPr>
            </a:lvl5pPr>
          </a:lstStyle>
          <a:p>
            <a:pPr lvl="0" eaLnBrk="1" latinLnBrk="0" hangingPunct="1"/>
            <a:r>
              <a:rPr lang="en-US" altLang="zh-CN"/>
              <a:t>Click to edit Master text styles</a:t>
            </a:r>
          </a:p>
          <a:p>
            <a:pPr lvl="1" eaLnBrk="1" latinLnBrk="0" hangingPunct="1"/>
            <a:r>
              <a:rPr lang="en-US" altLang="zh-CN"/>
              <a:t>Second level</a:t>
            </a:r>
          </a:p>
          <a:p>
            <a:pPr lvl="2" eaLnBrk="1" latinLnBrk="0" hangingPunct="1"/>
            <a:r>
              <a:rPr lang="en-US" altLang="zh-CN"/>
              <a:t>Third level</a:t>
            </a:r>
          </a:p>
          <a:p>
            <a:pPr lvl="3" eaLnBrk="1" latinLnBrk="0" hangingPunct="1"/>
            <a:r>
              <a:rPr lang="en-US" altLang="zh-CN"/>
              <a:t>Fourth level</a:t>
            </a:r>
          </a:p>
          <a:p>
            <a:pPr lvl="4" eaLnBrk="1" latinLnBrk="0" hangingPunct="1"/>
            <a:r>
              <a:rPr lang="en-US" altLang="zh-CN"/>
              <a:t>Fifth level</a:t>
            </a:r>
            <a:endParaRPr kumimoji="0" lang="en-US" dirty="0"/>
          </a:p>
        </p:txBody>
      </p:sp>
    </p:spTree>
    <p:extLst>
      <p:ext uri="{BB962C8B-B14F-4D97-AF65-F5344CB8AC3E}">
        <p14:creationId xmlns:p14="http://schemas.microsoft.com/office/powerpoint/2010/main" val="3222924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0" y="142852"/>
            <a:ext cx="9144000" cy="857256"/>
          </a:xfrm>
        </p:spPr>
        <p:txBody>
          <a:bodyPr/>
          <a:lstStyle>
            <a:lvl1pPr>
              <a:defRPr>
                <a:latin typeface="Calibri" pitchFamily="34" charset="0"/>
              </a:defRPr>
            </a:lvl1pPr>
          </a:lstStyle>
          <a:p>
            <a:r>
              <a:rPr lang="ko-KR" altLang="en-US" dirty="0"/>
              <a:t>마스터 제목 스타일 편집</a:t>
            </a:r>
          </a:p>
        </p:txBody>
      </p:sp>
      <p:sp>
        <p:nvSpPr>
          <p:cNvPr id="3" name="날짜 개체 틀 2"/>
          <p:cNvSpPr>
            <a:spLocks noGrp="1"/>
          </p:cNvSpPr>
          <p:nvPr>
            <p:ph type="dt" sz="half" idx="10"/>
          </p:nvPr>
        </p:nvSpPr>
        <p:spPr>
          <a:xfrm>
            <a:off x="214282" y="6500834"/>
            <a:ext cx="1462118" cy="292608"/>
          </a:xfrm>
        </p:spPr>
        <p:txBody>
          <a:bodyPr/>
          <a:lstStyle>
            <a:lvl1pPr>
              <a:defRPr>
                <a:latin typeface="Calibri" pitchFamily="34" charset="0"/>
              </a:defRPr>
            </a:lvl1pPr>
          </a:lstStyle>
          <a:p>
            <a:r>
              <a:rPr lang="en-US" altLang="ko-KR" dirty="0">
                <a:solidFill>
                  <a:srgbClr val="464653"/>
                </a:solidFill>
              </a:rPr>
              <a:t> </a:t>
            </a:r>
            <a:r>
              <a:rPr lang="en-US" altLang="ko-KR" dirty="0" err="1">
                <a:solidFill>
                  <a:srgbClr val="464653"/>
                </a:solidFill>
              </a:rPr>
              <a:t>Moonzoo</a:t>
            </a:r>
            <a:r>
              <a:rPr lang="en-US" altLang="ko-KR" dirty="0">
                <a:solidFill>
                  <a:srgbClr val="464653"/>
                </a:solidFill>
              </a:rPr>
              <a:t> Kim</a:t>
            </a:r>
          </a:p>
        </p:txBody>
      </p:sp>
      <p:sp>
        <p:nvSpPr>
          <p:cNvPr id="4" name="바닥글 개체 틀 3"/>
          <p:cNvSpPr>
            <a:spLocks noGrp="1"/>
          </p:cNvSpPr>
          <p:nvPr>
            <p:ph type="ftr" sz="quarter" idx="11"/>
          </p:nvPr>
        </p:nvSpPr>
        <p:spPr/>
        <p:txBody>
          <a:bodyPr/>
          <a:lstStyle>
            <a:lvl1pPr>
              <a:defRPr sz="1400">
                <a:latin typeface="Calibri" pitchFamily="34" charset="0"/>
              </a:defRPr>
            </a:lvl1pPr>
          </a:lstStyle>
          <a:p>
            <a:r>
              <a:rPr lang="en-US" altLang="ko-KR" dirty="0">
                <a:solidFill>
                  <a:srgbClr val="464653"/>
                </a:solidFill>
              </a:rPr>
              <a:t>Automated Testing of Industrial Embedded Software</a:t>
            </a:r>
          </a:p>
        </p:txBody>
      </p:sp>
      <p:sp>
        <p:nvSpPr>
          <p:cNvPr id="7" name="내용 개체 틀 6"/>
          <p:cNvSpPr>
            <a:spLocks noGrp="1"/>
          </p:cNvSpPr>
          <p:nvPr>
            <p:ph sz="quarter" idx="13"/>
          </p:nvPr>
        </p:nvSpPr>
        <p:spPr>
          <a:xfrm>
            <a:off x="285720" y="1214422"/>
            <a:ext cx="8429655" cy="5214974"/>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5164954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759819" name="Rectangle 11"/>
          <p:cNvSpPr>
            <a:spLocks noGrp="1" noChangeArrowheads="1"/>
          </p:cNvSpPr>
          <p:nvPr>
            <p:ph type="ctrTitle" sz="quarter"/>
          </p:nvPr>
        </p:nvSpPr>
        <p:spPr>
          <a:xfrm>
            <a:off x="685800" y="1735931"/>
            <a:ext cx="7772400" cy="1921669"/>
          </a:xfrm>
        </p:spPr>
        <p:txBody>
          <a:bodyPr/>
          <a:lstStyle>
            <a:lvl1pPr>
              <a:defRPr sz="4800"/>
            </a:lvl1pPr>
          </a:lstStyle>
          <a:p>
            <a:r>
              <a:rPr lang="ko-KR" altLang="en-US"/>
              <a:t>마스터 제목 스타일 편집</a:t>
            </a:r>
          </a:p>
        </p:txBody>
      </p:sp>
      <p:sp>
        <p:nvSpPr>
          <p:cNvPr id="759820" name="Rectangle 12"/>
          <p:cNvSpPr>
            <a:spLocks noGrp="1" noChangeArrowheads="1"/>
          </p:cNvSpPr>
          <p:nvPr>
            <p:ph type="subTitle" sz="quarter" idx="1"/>
          </p:nvPr>
        </p:nvSpPr>
        <p:spPr>
          <a:xfrm>
            <a:off x="1371600" y="3886200"/>
            <a:ext cx="6400800" cy="1752005"/>
          </a:xfrm>
        </p:spPr>
        <p:txBody>
          <a:bodyPr/>
          <a:lstStyle>
            <a:lvl1pPr marL="0" indent="0" algn="ctr">
              <a:buFont typeface="Wingdings" pitchFamily="2" charset="2"/>
              <a:buNone/>
              <a:defRPr/>
            </a:lvl1pPr>
          </a:lstStyle>
          <a:p>
            <a:r>
              <a:rPr lang="ko-KR" altLang="en-US"/>
              <a:t>마스터 부제목 스타일 편집</a:t>
            </a:r>
          </a:p>
        </p:txBody>
      </p:sp>
      <p:sp>
        <p:nvSpPr>
          <p:cNvPr id="4" name="Rectangle 13"/>
          <p:cNvSpPr>
            <a:spLocks noGrp="1" noChangeArrowheads="1"/>
          </p:cNvSpPr>
          <p:nvPr>
            <p:ph type="dt" sz="quarter" idx="10"/>
          </p:nvPr>
        </p:nvSpPr>
        <p:spPr bwMode="auto">
          <a:xfrm>
            <a:off x="457200" y="6248400"/>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lnSpc>
                <a:spcPct val="100000"/>
              </a:lnSpc>
              <a:defRPr sz="1200" b="0">
                <a:latin typeface="Arial" charset="0"/>
                <a:ea typeface="굴림" charset="-127"/>
              </a:defRPr>
            </a:lvl1pPr>
          </a:lstStyle>
          <a:p>
            <a:pPr latinLnBrk="0">
              <a:defRPr/>
            </a:pPr>
            <a:endParaRPr kumimoji="0" lang="en-US" altLang="ko-KR">
              <a:solidFill>
                <a:srgbClr val="FFFFFF"/>
              </a:solidFill>
            </a:endParaRPr>
          </a:p>
        </p:txBody>
      </p:sp>
      <p:sp>
        <p:nvSpPr>
          <p:cNvPr id="5" name="Rectangle 14"/>
          <p:cNvSpPr>
            <a:spLocks noGrp="1" noChangeArrowheads="1"/>
          </p:cNvSpPr>
          <p:nvPr>
            <p:ph type="ftr" sz="quarter" idx="11"/>
          </p:nvPr>
        </p:nvSpPr>
        <p:spPr>
          <a:xfrm>
            <a:off x="3124200" y="6251575"/>
            <a:ext cx="2895600" cy="476250"/>
          </a:xfrm>
        </p:spPr>
        <p:txBody>
          <a:bodyPr/>
          <a:lstStyle>
            <a:lvl1pPr algn="ctr" eaLnBrk="1" hangingPunct="1">
              <a:lnSpc>
                <a:spcPct val="100000"/>
              </a:lnSpc>
              <a:spcBef>
                <a:spcPct val="0"/>
              </a:spcBef>
              <a:defRPr sz="1200" b="0">
                <a:solidFill>
                  <a:schemeClr val="tx1"/>
                </a:solidFill>
                <a:latin typeface="Arial" charset="0"/>
              </a:defRPr>
            </a:lvl1pPr>
          </a:lstStyle>
          <a:p>
            <a:pPr>
              <a:defRPr/>
            </a:pPr>
            <a:endParaRPr lang="en-US" altLang="ko-KR">
              <a:solidFill>
                <a:srgbClr val="FFFFFF"/>
              </a:solidFill>
            </a:endParaRPr>
          </a:p>
        </p:txBody>
      </p:sp>
      <p:sp>
        <p:nvSpPr>
          <p:cNvPr id="6" name="Rectangle 15"/>
          <p:cNvSpPr>
            <a:spLocks noGrp="1" noChangeArrowheads="1"/>
          </p:cNvSpPr>
          <p:nvPr>
            <p:ph type="sldNum" sz="quarter" idx="12"/>
          </p:nvPr>
        </p:nvSpPr>
        <p:spPr>
          <a:xfrm>
            <a:off x="6553200" y="6254750"/>
            <a:ext cx="2133600" cy="476250"/>
          </a:xfrm>
        </p:spPr>
        <p:txBody>
          <a:bodyPr/>
          <a:lstStyle>
            <a:lvl1pPr>
              <a:defRPr smtClean="0">
                <a:solidFill>
                  <a:schemeClr val="tx1"/>
                </a:solidFill>
              </a:defRPr>
            </a:lvl1pPr>
          </a:lstStyle>
          <a:p>
            <a:pPr>
              <a:defRPr/>
            </a:pPr>
            <a:fld id="{1C9325AA-DB3E-4276-B713-9BF59E58A30B}" type="slidenum">
              <a:rPr lang="ko-KR" altLang="en-US">
                <a:solidFill>
                  <a:srgbClr val="FFFFFF"/>
                </a:solidFill>
              </a:rPr>
              <a:pPr>
                <a:defRPr/>
              </a:pPr>
              <a:t>‹#›</a:t>
            </a:fld>
            <a:endParaRPr lang="en-US" altLang="ko-KR">
              <a:solidFill>
                <a:srgbClr val="FFFFFF"/>
              </a:solidFill>
            </a:endParaRPr>
          </a:p>
        </p:txBody>
      </p:sp>
    </p:spTree>
    <p:extLst>
      <p:ext uri="{BB962C8B-B14F-4D97-AF65-F5344CB8AC3E}">
        <p14:creationId xmlns:p14="http://schemas.microsoft.com/office/powerpoint/2010/main" val="3184659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Arial" pitchFamily="34" charset="0"/>
                <a:cs typeface="Arial" pitchFamily="34" charset="0"/>
              </a:defRPr>
            </a:lvl1pPr>
          </a:lstStyle>
          <a:p>
            <a:r>
              <a:rPr lang="ko-KR" altLang="en-US"/>
              <a:t>마스터 제목 스타일 편집</a:t>
            </a:r>
          </a:p>
        </p:txBody>
      </p:sp>
      <p:sp>
        <p:nvSpPr>
          <p:cNvPr id="3" name="내용 개체 틀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4"/>
          <p:cNvSpPr>
            <a:spLocks noGrp="1" noChangeArrowheads="1"/>
          </p:cNvSpPr>
          <p:nvPr>
            <p:ph type="ftr" sz="quarter" idx="10"/>
          </p:nvPr>
        </p:nvSpPr>
        <p:spPr/>
        <p:txBody>
          <a:bodyPr/>
          <a:lstStyle>
            <a:lvl1pPr>
              <a:defRPr>
                <a:latin typeface="Arial" pitchFamily="34" charset="0"/>
                <a:cs typeface="Arial" pitchFamily="34" charset="0"/>
              </a:defRPr>
            </a:lvl1pPr>
          </a:lstStyle>
          <a:p>
            <a:pPr>
              <a:defRPr/>
            </a:pPr>
            <a:r>
              <a:rPr lang="en-US" altLang="ko-KR">
                <a:solidFill>
                  <a:srgbClr val="003399"/>
                </a:solidFill>
              </a:rPr>
              <a:t>CS550 Intro. to SE Spring 2007  </a:t>
            </a:r>
          </a:p>
        </p:txBody>
      </p:sp>
      <p:sp>
        <p:nvSpPr>
          <p:cNvPr id="5" name="Rectangle 15"/>
          <p:cNvSpPr>
            <a:spLocks noGrp="1" noChangeArrowheads="1"/>
          </p:cNvSpPr>
          <p:nvPr>
            <p:ph type="sldNum" sz="quarter" idx="11"/>
          </p:nvPr>
        </p:nvSpPr>
        <p:spPr/>
        <p:txBody>
          <a:bodyPr/>
          <a:lstStyle>
            <a:lvl1pPr>
              <a:defRPr smtClean="0">
                <a:cs typeface="Arial" panose="020B0604020202020204" pitchFamily="34" charset="0"/>
              </a:defRPr>
            </a:lvl1pPr>
          </a:lstStyle>
          <a:p>
            <a:pPr>
              <a:defRPr/>
            </a:pPr>
            <a:fld id="{FCE215F0-F64D-41A5-8851-7344336C88A7}" type="slidenum">
              <a:rPr lang="ko-KR" altLang="en-US">
                <a:solidFill>
                  <a:srgbClr val="003399"/>
                </a:solidFill>
              </a:rPr>
              <a:pPr>
                <a:defRPr/>
              </a:pPr>
              <a:t>‹#›</a:t>
            </a:fld>
            <a:endParaRPr lang="en-US" altLang="ko-KR">
              <a:solidFill>
                <a:srgbClr val="003399"/>
              </a:solidFill>
            </a:endParaRPr>
          </a:p>
        </p:txBody>
      </p:sp>
    </p:spTree>
    <p:extLst>
      <p:ext uri="{BB962C8B-B14F-4D97-AF65-F5344CB8AC3E}">
        <p14:creationId xmlns:p14="http://schemas.microsoft.com/office/powerpoint/2010/main" val="1603781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7696"/>
            <a:ext cx="7772400" cy="1360884"/>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7506"/>
            <a:ext cx="77724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14"/>
          <p:cNvSpPr>
            <a:spLocks noGrp="1" noChangeArrowheads="1"/>
          </p:cNvSpPr>
          <p:nvPr>
            <p:ph type="ftr" sz="quarter" idx="10"/>
          </p:nvPr>
        </p:nvSpPr>
        <p:spPr>
          <a:ln/>
        </p:spPr>
        <p:txBody>
          <a:bodyPr/>
          <a:lstStyle>
            <a:lvl1pPr>
              <a:defRPr/>
            </a:lvl1pPr>
          </a:lstStyle>
          <a:p>
            <a:pPr>
              <a:defRPr/>
            </a:pPr>
            <a:r>
              <a:rPr lang="en-US" altLang="ko-KR">
                <a:solidFill>
                  <a:srgbClr val="003399"/>
                </a:solidFill>
              </a:rPr>
              <a:t>CS550 Intro. to SE Spring 2007  </a:t>
            </a:r>
          </a:p>
        </p:txBody>
      </p:sp>
      <p:sp>
        <p:nvSpPr>
          <p:cNvPr id="5" name="Rectangle 15"/>
          <p:cNvSpPr>
            <a:spLocks noGrp="1" noChangeArrowheads="1"/>
          </p:cNvSpPr>
          <p:nvPr>
            <p:ph type="sldNum" sz="quarter" idx="11"/>
          </p:nvPr>
        </p:nvSpPr>
        <p:spPr>
          <a:ln/>
        </p:spPr>
        <p:txBody>
          <a:bodyPr/>
          <a:lstStyle>
            <a:lvl1pPr>
              <a:defRPr/>
            </a:lvl1pPr>
          </a:lstStyle>
          <a:p>
            <a:pPr>
              <a:defRPr/>
            </a:pPr>
            <a:fld id="{95E7D745-789B-44CE-AD3B-348BD7E39987}" type="slidenum">
              <a:rPr lang="ko-KR" altLang="en-US">
                <a:solidFill>
                  <a:srgbClr val="003399"/>
                </a:solidFill>
              </a:rPr>
              <a:pPr>
                <a:defRPr/>
              </a:pPr>
              <a:t>‹#›</a:t>
            </a:fld>
            <a:endParaRPr lang="en-US" altLang="ko-KR">
              <a:solidFill>
                <a:srgbClr val="003399"/>
              </a:solidFill>
            </a:endParaRPr>
          </a:p>
        </p:txBody>
      </p:sp>
    </p:spTree>
    <p:extLst>
      <p:ext uri="{BB962C8B-B14F-4D97-AF65-F5344CB8AC3E}">
        <p14:creationId xmlns:p14="http://schemas.microsoft.com/office/powerpoint/2010/main" val="2881353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2"/>
            <a:ext cx="4038600" cy="449877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2"/>
            <a:ext cx="4038600" cy="449877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4"/>
          <p:cNvSpPr>
            <a:spLocks noGrp="1" noChangeArrowheads="1"/>
          </p:cNvSpPr>
          <p:nvPr>
            <p:ph type="ftr" sz="quarter" idx="10"/>
          </p:nvPr>
        </p:nvSpPr>
        <p:spPr>
          <a:ln/>
        </p:spPr>
        <p:txBody>
          <a:bodyPr/>
          <a:lstStyle>
            <a:lvl1pPr>
              <a:defRPr/>
            </a:lvl1pPr>
          </a:lstStyle>
          <a:p>
            <a:pPr>
              <a:defRPr/>
            </a:pPr>
            <a:r>
              <a:rPr lang="en-US" altLang="ko-KR">
                <a:solidFill>
                  <a:srgbClr val="003399"/>
                </a:solidFill>
              </a:rPr>
              <a:t>CS550 Intro. to SE Spring 2007  </a:t>
            </a:r>
          </a:p>
        </p:txBody>
      </p:sp>
      <p:sp>
        <p:nvSpPr>
          <p:cNvPr id="6" name="Rectangle 15"/>
          <p:cNvSpPr>
            <a:spLocks noGrp="1" noChangeArrowheads="1"/>
          </p:cNvSpPr>
          <p:nvPr>
            <p:ph type="sldNum" sz="quarter" idx="11"/>
          </p:nvPr>
        </p:nvSpPr>
        <p:spPr>
          <a:ln/>
        </p:spPr>
        <p:txBody>
          <a:bodyPr/>
          <a:lstStyle>
            <a:lvl1pPr>
              <a:defRPr/>
            </a:lvl1pPr>
          </a:lstStyle>
          <a:p>
            <a:pPr>
              <a:defRPr/>
            </a:pPr>
            <a:fld id="{71352B3C-55F5-4F3F-9BC1-574C055666E6}" type="slidenum">
              <a:rPr lang="ko-KR" altLang="en-US">
                <a:solidFill>
                  <a:srgbClr val="003399"/>
                </a:solidFill>
              </a:rPr>
              <a:pPr>
                <a:defRPr/>
              </a:pPr>
              <a:t>‹#›</a:t>
            </a:fld>
            <a:endParaRPr lang="en-US" altLang="ko-KR">
              <a:solidFill>
                <a:srgbClr val="003399"/>
              </a:solidFill>
            </a:endParaRPr>
          </a:p>
        </p:txBody>
      </p:sp>
    </p:spTree>
    <p:extLst>
      <p:ext uri="{BB962C8B-B14F-4D97-AF65-F5344CB8AC3E}">
        <p14:creationId xmlns:p14="http://schemas.microsoft.com/office/powerpoint/2010/main" val="2588805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908"/>
            <a:ext cx="4040188" cy="6393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5272"/>
            <a:ext cx="4040188"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8" y="1535908"/>
            <a:ext cx="4041775" cy="6393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8" y="2175272"/>
            <a:ext cx="4041775"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14"/>
          <p:cNvSpPr>
            <a:spLocks noGrp="1" noChangeArrowheads="1"/>
          </p:cNvSpPr>
          <p:nvPr>
            <p:ph type="ftr" sz="quarter" idx="10"/>
          </p:nvPr>
        </p:nvSpPr>
        <p:spPr>
          <a:ln/>
        </p:spPr>
        <p:txBody>
          <a:bodyPr/>
          <a:lstStyle>
            <a:lvl1pPr>
              <a:defRPr/>
            </a:lvl1pPr>
          </a:lstStyle>
          <a:p>
            <a:pPr>
              <a:defRPr/>
            </a:pPr>
            <a:r>
              <a:rPr lang="en-US" altLang="ko-KR">
                <a:solidFill>
                  <a:srgbClr val="003399"/>
                </a:solidFill>
              </a:rPr>
              <a:t>CS550 Intro. to SE Spring 2007  </a:t>
            </a:r>
          </a:p>
        </p:txBody>
      </p:sp>
      <p:sp>
        <p:nvSpPr>
          <p:cNvPr id="8" name="Rectangle 15"/>
          <p:cNvSpPr>
            <a:spLocks noGrp="1" noChangeArrowheads="1"/>
          </p:cNvSpPr>
          <p:nvPr>
            <p:ph type="sldNum" sz="quarter" idx="11"/>
          </p:nvPr>
        </p:nvSpPr>
        <p:spPr>
          <a:ln/>
        </p:spPr>
        <p:txBody>
          <a:bodyPr/>
          <a:lstStyle>
            <a:lvl1pPr>
              <a:defRPr/>
            </a:lvl1pPr>
          </a:lstStyle>
          <a:p>
            <a:pPr>
              <a:defRPr/>
            </a:pPr>
            <a:fld id="{35C27085-DC10-45F9-9F5C-7A9AA882EBCE}" type="slidenum">
              <a:rPr lang="ko-KR" altLang="en-US">
                <a:solidFill>
                  <a:srgbClr val="003399"/>
                </a:solidFill>
              </a:rPr>
              <a:pPr>
                <a:defRPr/>
              </a:pPr>
              <a:t>‹#›</a:t>
            </a:fld>
            <a:endParaRPr lang="en-US" altLang="ko-KR">
              <a:solidFill>
                <a:srgbClr val="003399"/>
              </a:solidFill>
            </a:endParaRPr>
          </a:p>
        </p:txBody>
      </p:sp>
    </p:spTree>
    <p:extLst>
      <p:ext uri="{BB962C8B-B14F-4D97-AF65-F5344CB8AC3E}">
        <p14:creationId xmlns:p14="http://schemas.microsoft.com/office/powerpoint/2010/main" val="13213533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14"/>
          <p:cNvSpPr>
            <a:spLocks noGrp="1" noChangeArrowheads="1"/>
          </p:cNvSpPr>
          <p:nvPr>
            <p:ph type="ftr" sz="quarter" idx="10"/>
          </p:nvPr>
        </p:nvSpPr>
        <p:spPr>
          <a:ln/>
        </p:spPr>
        <p:txBody>
          <a:bodyPr/>
          <a:lstStyle>
            <a:lvl1pPr>
              <a:defRPr/>
            </a:lvl1pPr>
          </a:lstStyle>
          <a:p>
            <a:pPr>
              <a:defRPr/>
            </a:pPr>
            <a:r>
              <a:rPr lang="en-US" altLang="ko-KR">
                <a:solidFill>
                  <a:srgbClr val="003399"/>
                </a:solidFill>
              </a:rPr>
              <a:t>CS550 Intro. to SE Spring 2007  </a:t>
            </a:r>
          </a:p>
        </p:txBody>
      </p:sp>
      <p:sp>
        <p:nvSpPr>
          <p:cNvPr id="4" name="Rectangle 15"/>
          <p:cNvSpPr>
            <a:spLocks noGrp="1" noChangeArrowheads="1"/>
          </p:cNvSpPr>
          <p:nvPr>
            <p:ph type="sldNum" sz="quarter" idx="11"/>
          </p:nvPr>
        </p:nvSpPr>
        <p:spPr>
          <a:ln/>
        </p:spPr>
        <p:txBody>
          <a:bodyPr/>
          <a:lstStyle>
            <a:lvl1pPr>
              <a:defRPr/>
            </a:lvl1pPr>
          </a:lstStyle>
          <a:p>
            <a:pPr>
              <a:defRPr/>
            </a:pPr>
            <a:fld id="{3E371CE1-531B-42B5-976F-617234CB4A92}" type="slidenum">
              <a:rPr lang="ko-KR" altLang="en-US">
                <a:solidFill>
                  <a:srgbClr val="003399"/>
                </a:solidFill>
              </a:rPr>
              <a:pPr>
                <a:defRPr/>
              </a:pPr>
              <a:t>‹#›</a:t>
            </a:fld>
            <a:endParaRPr lang="en-US" altLang="ko-KR">
              <a:solidFill>
                <a:srgbClr val="003399"/>
              </a:solidFill>
            </a:endParaRPr>
          </a:p>
        </p:txBody>
      </p:sp>
    </p:spTree>
    <p:extLst>
      <p:ext uri="{BB962C8B-B14F-4D97-AF65-F5344CB8AC3E}">
        <p14:creationId xmlns:p14="http://schemas.microsoft.com/office/powerpoint/2010/main" val="66092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14"/>
          <p:cNvSpPr>
            <a:spLocks noGrp="1" noChangeArrowheads="1"/>
          </p:cNvSpPr>
          <p:nvPr>
            <p:ph type="ftr" sz="quarter" idx="10"/>
          </p:nvPr>
        </p:nvSpPr>
        <p:spPr>
          <a:ln/>
        </p:spPr>
        <p:txBody>
          <a:bodyPr/>
          <a:lstStyle>
            <a:lvl1pPr>
              <a:defRPr/>
            </a:lvl1pPr>
          </a:lstStyle>
          <a:p>
            <a:pPr>
              <a:defRPr/>
            </a:pPr>
            <a:r>
              <a:rPr lang="en-US" altLang="ko-KR">
                <a:solidFill>
                  <a:srgbClr val="003399"/>
                </a:solidFill>
              </a:rPr>
              <a:t>CS550 Intro. to SE Spring 2007  </a:t>
            </a:r>
          </a:p>
        </p:txBody>
      </p:sp>
      <p:sp>
        <p:nvSpPr>
          <p:cNvPr id="3" name="Rectangle 15"/>
          <p:cNvSpPr>
            <a:spLocks noGrp="1" noChangeArrowheads="1"/>
          </p:cNvSpPr>
          <p:nvPr>
            <p:ph type="sldNum" sz="quarter" idx="11"/>
          </p:nvPr>
        </p:nvSpPr>
        <p:spPr>
          <a:ln/>
        </p:spPr>
        <p:txBody>
          <a:bodyPr/>
          <a:lstStyle>
            <a:lvl1pPr>
              <a:defRPr/>
            </a:lvl1pPr>
          </a:lstStyle>
          <a:p>
            <a:pPr>
              <a:defRPr/>
            </a:pPr>
            <a:fld id="{668FE9C7-73F8-4A3F-871F-A70B97F84898}" type="slidenum">
              <a:rPr lang="ko-KR" altLang="en-US">
                <a:solidFill>
                  <a:srgbClr val="003399"/>
                </a:solidFill>
              </a:rPr>
              <a:pPr>
                <a:defRPr/>
              </a:pPr>
              <a:t>‹#›</a:t>
            </a:fld>
            <a:endParaRPr lang="en-US" altLang="ko-KR">
              <a:solidFill>
                <a:srgbClr val="003399"/>
              </a:solidFill>
            </a:endParaRPr>
          </a:p>
        </p:txBody>
      </p:sp>
    </p:spTree>
    <p:extLst>
      <p:ext uri="{BB962C8B-B14F-4D97-AF65-F5344CB8AC3E}">
        <p14:creationId xmlns:p14="http://schemas.microsoft.com/office/powerpoint/2010/main" val="3002320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10"/>
          <p:cNvSpPr>
            <a:spLocks noGrp="1" noChangeArrowheads="1"/>
          </p:cNvSpPr>
          <p:nvPr>
            <p:ph type="sldNum" sz="quarter" idx="10"/>
          </p:nvPr>
        </p:nvSpPr>
        <p:spPr>
          <a:ln/>
        </p:spPr>
        <p:txBody>
          <a:bodyPr/>
          <a:lstStyle>
            <a:lvl1pPr>
              <a:defRPr/>
            </a:lvl1pPr>
          </a:lstStyle>
          <a:p>
            <a:pPr>
              <a:defRPr/>
            </a:pPr>
            <a:fld id="{99822642-0E84-40A6-9ED2-96321FB12898}" type="slidenum">
              <a:rPr lang="en-US" altLang="ko-KR"/>
              <a:pPr>
                <a:defRPr/>
              </a:pPr>
              <a:t>‹#›</a:t>
            </a:fld>
            <a:endParaRPr lang="en-US" altLang="ko-K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2" y="273250"/>
            <a:ext cx="3008313" cy="1162645"/>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251"/>
            <a:ext cx="5111750" cy="585251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2" y="1435894"/>
            <a:ext cx="3008313" cy="468987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4"/>
          <p:cNvSpPr>
            <a:spLocks noGrp="1" noChangeArrowheads="1"/>
          </p:cNvSpPr>
          <p:nvPr>
            <p:ph type="ftr" sz="quarter" idx="10"/>
          </p:nvPr>
        </p:nvSpPr>
        <p:spPr>
          <a:ln/>
        </p:spPr>
        <p:txBody>
          <a:bodyPr/>
          <a:lstStyle>
            <a:lvl1pPr>
              <a:defRPr/>
            </a:lvl1pPr>
          </a:lstStyle>
          <a:p>
            <a:pPr>
              <a:defRPr/>
            </a:pPr>
            <a:r>
              <a:rPr lang="en-US" altLang="ko-KR">
                <a:solidFill>
                  <a:srgbClr val="003399"/>
                </a:solidFill>
              </a:rPr>
              <a:t>CS550 Intro. to SE Spring 2007  </a:t>
            </a:r>
          </a:p>
        </p:txBody>
      </p:sp>
      <p:sp>
        <p:nvSpPr>
          <p:cNvPr id="6" name="Rectangle 15"/>
          <p:cNvSpPr>
            <a:spLocks noGrp="1" noChangeArrowheads="1"/>
          </p:cNvSpPr>
          <p:nvPr>
            <p:ph type="sldNum" sz="quarter" idx="11"/>
          </p:nvPr>
        </p:nvSpPr>
        <p:spPr>
          <a:ln/>
        </p:spPr>
        <p:txBody>
          <a:bodyPr/>
          <a:lstStyle>
            <a:lvl1pPr>
              <a:defRPr/>
            </a:lvl1pPr>
          </a:lstStyle>
          <a:p>
            <a:pPr>
              <a:defRPr/>
            </a:pPr>
            <a:fld id="{20AB7061-615D-4184-859F-E57314F8B4ED}" type="slidenum">
              <a:rPr lang="ko-KR" altLang="en-US">
                <a:solidFill>
                  <a:srgbClr val="003399"/>
                </a:solidFill>
              </a:rPr>
              <a:pPr>
                <a:defRPr/>
              </a:pPr>
              <a:t>‹#›</a:t>
            </a:fld>
            <a:endParaRPr lang="en-US" altLang="ko-KR">
              <a:solidFill>
                <a:srgbClr val="003399"/>
              </a:solidFill>
            </a:endParaRPr>
          </a:p>
        </p:txBody>
      </p:sp>
    </p:spTree>
    <p:extLst>
      <p:ext uri="{BB962C8B-B14F-4D97-AF65-F5344CB8AC3E}">
        <p14:creationId xmlns:p14="http://schemas.microsoft.com/office/powerpoint/2010/main" val="32654425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1"/>
            <a:ext cx="5486400" cy="566143"/>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57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6744"/>
            <a:ext cx="5486400" cy="80545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4"/>
          <p:cNvSpPr>
            <a:spLocks noGrp="1" noChangeArrowheads="1"/>
          </p:cNvSpPr>
          <p:nvPr>
            <p:ph type="ftr" sz="quarter" idx="10"/>
          </p:nvPr>
        </p:nvSpPr>
        <p:spPr>
          <a:ln/>
        </p:spPr>
        <p:txBody>
          <a:bodyPr/>
          <a:lstStyle>
            <a:lvl1pPr>
              <a:defRPr/>
            </a:lvl1pPr>
          </a:lstStyle>
          <a:p>
            <a:pPr>
              <a:defRPr/>
            </a:pPr>
            <a:r>
              <a:rPr lang="en-US" altLang="ko-KR">
                <a:solidFill>
                  <a:srgbClr val="003399"/>
                </a:solidFill>
              </a:rPr>
              <a:t>CS550 Intro. to SE Spring 2007  </a:t>
            </a:r>
          </a:p>
        </p:txBody>
      </p:sp>
      <p:sp>
        <p:nvSpPr>
          <p:cNvPr id="6" name="Rectangle 15"/>
          <p:cNvSpPr>
            <a:spLocks noGrp="1" noChangeArrowheads="1"/>
          </p:cNvSpPr>
          <p:nvPr>
            <p:ph type="sldNum" sz="quarter" idx="11"/>
          </p:nvPr>
        </p:nvSpPr>
        <p:spPr>
          <a:ln/>
        </p:spPr>
        <p:txBody>
          <a:bodyPr/>
          <a:lstStyle>
            <a:lvl1pPr>
              <a:defRPr/>
            </a:lvl1pPr>
          </a:lstStyle>
          <a:p>
            <a:pPr>
              <a:defRPr/>
            </a:pPr>
            <a:fld id="{31BBE30E-598B-489E-88F4-65C11FC6A152}" type="slidenum">
              <a:rPr lang="ko-KR" altLang="en-US">
                <a:solidFill>
                  <a:srgbClr val="003399"/>
                </a:solidFill>
              </a:rPr>
              <a:pPr>
                <a:defRPr/>
              </a:pPr>
              <a:t>‹#›</a:t>
            </a:fld>
            <a:endParaRPr lang="en-US" altLang="ko-KR">
              <a:solidFill>
                <a:srgbClr val="003399"/>
              </a:solidFill>
            </a:endParaRPr>
          </a:p>
        </p:txBody>
      </p:sp>
    </p:spTree>
    <p:extLst>
      <p:ext uri="{BB962C8B-B14F-4D97-AF65-F5344CB8AC3E}">
        <p14:creationId xmlns:p14="http://schemas.microsoft.com/office/powerpoint/2010/main" val="38029322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4"/>
          <p:cNvSpPr>
            <a:spLocks noGrp="1" noChangeArrowheads="1"/>
          </p:cNvSpPr>
          <p:nvPr>
            <p:ph type="ftr" sz="quarter" idx="10"/>
          </p:nvPr>
        </p:nvSpPr>
        <p:spPr>
          <a:ln/>
        </p:spPr>
        <p:txBody>
          <a:bodyPr/>
          <a:lstStyle>
            <a:lvl1pPr>
              <a:defRPr/>
            </a:lvl1pPr>
          </a:lstStyle>
          <a:p>
            <a:pPr>
              <a:defRPr/>
            </a:pPr>
            <a:r>
              <a:rPr lang="en-US" altLang="ko-KR">
                <a:solidFill>
                  <a:srgbClr val="003399"/>
                </a:solidFill>
              </a:rPr>
              <a:t>CS550 Intro. to SE Spring 2007  </a:t>
            </a:r>
          </a:p>
        </p:txBody>
      </p:sp>
      <p:sp>
        <p:nvSpPr>
          <p:cNvPr id="5" name="Rectangle 15"/>
          <p:cNvSpPr>
            <a:spLocks noGrp="1" noChangeArrowheads="1"/>
          </p:cNvSpPr>
          <p:nvPr>
            <p:ph type="sldNum" sz="quarter" idx="11"/>
          </p:nvPr>
        </p:nvSpPr>
        <p:spPr>
          <a:ln/>
        </p:spPr>
        <p:txBody>
          <a:bodyPr/>
          <a:lstStyle>
            <a:lvl1pPr>
              <a:defRPr/>
            </a:lvl1pPr>
          </a:lstStyle>
          <a:p>
            <a:pPr>
              <a:defRPr/>
            </a:pPr>
            <a:fld id="{84163853-D08B-4238-B7FD-9D93032D03D0}" type="slidenum">
              <a:rPr lang="ko-KR" altLang="en-US">
                <a:solidFill>
                  <a:srgbClr val="003399"/>
                </a:solidFill>
              </a:rPr>
              <a:pPr>
                <a:defRPr/>
              </a:pPr>
              <a:t>‹#›</a:t>
            </a:fld>
            <a:endParaRPr lang="en-US" altLang="ko-KR">
              <a:solidFill>
                <a:srgbClr val="003399"/>
              </a:solidFill>
            </a:endParaRPr>
          </a:p>
        </p:txBody>
      </p:sp>
    </p:spTree>
    <p:extLst>
      <p:ext uri="{BB962C8B-B14F-4D97-AF65-F5344CB8AC3E}">
        <p14:creationId xmlns:p14="http://schemas.microsoft.com/office/powerpoint/2010/main" val="29514763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5034"/>
            <a:ext cx="2057400" cy="5823943"/>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5034"/>
            <a:ext cx="6019800" cy="5823943"/>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4"/>
          <p:cNvSpPr>
            <a:spLocks noGrp="1" noChangeArrowheads="1"/>
          </p:cNvSpPr>
          <p:nvPr>
            <p:ph type="ftr" sz="quarter" idx="10"/>
          </p:nvPr>
        </p:nvSpPr>
        <p:spPr>
          <a:ln/>
        </p:spPr>
        <p:txBody>
          <a:bodyPr/>
          <a:lstStyle>
            <a:lvl1pPr>
              <a:defRPr/>
            </a:lvl1pPr>
          </a:lstStyle>
          <a:p>
            <a:pPr>
              <a:defRPr/>
            </a:pPr>
            <a:r>
              <a:rPr lang="en-US" altLang="ko-KR">
                <a:solidFill>
                  <a:srgbClr val="003399"/>
                </a:solidFill>
              </a:rPr>
              <a:t>CS550 Intro. to SE Spring 2007  </a:t>
            </a:r>
          </a:p>
        </p:txBody>
      </p:sp>
      <p:sp>
        <p:nvSpPr>
          <p:cNvPr id="5" name="Rectangle 15"/>
          <p:cNvSpPr>
            <a:spLocks noGrp="1" noChangeArrowheads="1"/>
          </p:cNvSpPr>
          <p:nvPr>
            <p:ph type="sldNum" sz="quarter" idx="11"/>
          </p:nvPr>
        </p:nvSpPr>
        <p:spPr>
          <a:ln/>
        </p:spPr>
        <p:txBody>
          <a:bodyPr/>
          <a:lstStyle>
            <a:lvl1pPr>
              <a:defRPr/>
            </a:lvl1pPr>
          </a:lstStyle>
          <a:p>
            <a:pPr>
              <a:defRPr/>
            </a:pPr>
            <a:fld id="{6C03DF4E-85E2-48E2-ABCD-602C916A294D}" type="slidenum">
              <a:rPr lang="ko-KR" altLang="en-US">
                <a:solidFill>
                  <a:srgbClr val="003399"/>
                </a:solidFill>
              </a:rPr>
              <a:pPr>
                <a:defRPr/>
              </a:pPr>
              <a:t>‹#›</a:t>
            </a:fld>
            <a:endParaRPr lang="en-US" altLang="ko-KR">
              <a:solidFill>
                <a:srgbClr val="003399"/>
              </a:solidFill>
            </a:endParaRPr>
          </a:p>
        </p:txBody>
      </p:sp>
    </p:spTree>
    <p:extLst>
      <p:ext uri="{BB962C8B-B14F-4D97-AF65-F5344CB8AC3E}">
        <p14:creationId xmlns:p14="http://schemas.microsoft.com/office/powerpoint/2010/main" val="35408595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chart">
  <p:cSld name="제목 및 차트">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p>
            <a:r>
              <a:rPr lang="ko-KR" altLang="en-US"/>
              <a:t>마스터 제목 스타일 편집</a:t>
            </a:r>
          </a:p>
        </p:txBody>
      </p:sp>
      <p:sp>
        <p:nvSpPr>
          <p:cNvPr id="3" name="차트 개체 틀 2"/>
          <p:cNvSpPr>
            <a:spLocks noGrp="1"/>
          </p:cNvSpPr>
          <p:nvPr>
            <p:ph type="chart" idx="1"/>
          </p:nvPr>
        </p:nvSpPr>
        <p:spPr>
          <a:xfrm>
            <a:off x="457200" y="1600200"/>
            <a:ext cx="8229600" cy="4498975"/>
          </a:xfrm>
        </p:spPr>
        <p:txBody>
          <a:bodyPr/>
          <a:lstStyle/>
          <a:p>
            <a:pPr lvl="0"/>
            <a:endParaRPr lang="ko-KR" altLang="en-US" noProof="0"/>
          </a:p>
        </p:txBody>
      </p:sp>
      <p:sp>
        <p:nvSpPr>
          <p:cNvPr id="4" name="슬라이드 번호 개체 틀 3"/>
          <p:cNvSpPr>
            <a:spLocks noGrp="1"/>
          </p:cNvSpPr>
          <p:nvPr>
            <p:ph type="sldNum" sz="quarter" idx="10"/>
          </p:nvPr>
        </p:nvSpPr>
        <p:spPr/>
        <p:txBody>
          <a:bodyPr/>
          <a:lstStyle>
            <a:lvl1pPr>
              <a:defRPr smtClean="0"/>
            </a:lvl1pPr>
          </a:lstStyle>
          <a:p>
            <a:pPr>
              <a:defRPr/>
            </a:pPr>
            <a:fld id="{6EB2BF78-3502-47B7-8500-876624E5A071}" type="slidenum">
              <a:rPr lang="en-US" altLang="ko-KR">
                <a:solidFill>
                  <a:srgbClr val="003399"/>
                </a:solidFill>
              </a:rPr>
              <a:pPr>
                <a:defRPr/>
              </a:pPr>
              <a:t>‹#›</a:t>
            </a:fld>
            <a:endParaRPr lang="en-US" altLang="ko-KR">
              <a:solidFill>
                <a:srgbClr val="003399"/>
              </a:solidFill>
            </a:endParaRPr>
          </a:p>
        </p:txBody>
      </p:sp>
    </p:spTree>
    <p:extLst>
      <p:ext uri="{BB962C8B-B14F-4D97-AF65-F5344CB8AC3E}">
        <p14:creationId xmlns:p14="http://schemas.microsoft.com/office/powerpoint/2010/main" val="28068105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lvl1pPr>
              <a:defRPr/>
            </a:lvl1pPr>
          </a:lstStyle>
          <a:p>
            <a:pPr>
              <a:defRPr/>
            </a:pPr>
            <a:fld id="{C7061021-A8E3-4532-835D-F7E0AD9DE048}" type="datetime11">
              <a:rPr lang="ko-KR" altLang="en-US">
                <a:solidFill>
                  <a:prstClr val="black">
                    <a:tint val="75000"/>
                  </a:prstClr>
                </a:solidFill>
              </a:rPr>
              <a:pPr>
                <a:defRPr/>
              </a:pPr>
              <a:t>12:40:34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lvl1pPr>
              <a:defRPr dirty="0" smtClean="0"/>
            </a:lvl1pPr>
          </a:lstStyle>
          <a:p>
            <a:pPr>
              <a:defRPr/>
            </a:pPr>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lvl1pPr>
              <a:defRPr/>
            </a:lvl1pPr>
          </a:lstStyle>
          <a:p>
            <a:pPr>
              <a:defRPr/>
            </a:pPr>
            <a:fld id="{F2610295-E99B-4D15-A71C-9BBA76FC6FA5}" type="slidenum">
              <a:rPr lang="ko-KR" altLang="en-US">
                <a:solidFill>
                  <a:prstClr val="black">
                    <a:tint val="75000"/>
                  </a:prstClr>
                </a:solidFill>
              </a:rPr>
              <a:pPr>
                <a:defRPr/>
              </a:pPr>
              <a:t>‹#›</a:t>
            </a:fld>
            <a:endParaRPr lang="ko-KR" altLang="en-US">
              <a:solidFill>
                <a:prstClr val="black">
                  <a:tint val="75000"/>
                </a:prstClr>
              </a:solidFill>
            </a:endParaRPr>
          </a:p>
        </p:txBody>
      </p:sp>
    </p:spTree>
    <p:extLst>
      <p:ext uri="{BB962C8B-B14F-4D97-AF65-F5344CB8AC3E}">
        <p14:creationId xmlns:p14="http://schemas.microsoft.com/office/powerpoint/2010/main" val="33558584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8143875" y="0"/>
            <a:ext cx="1000125" cy="365125"/>
          </a:xfrm>
        </p:spPr>
        <p:txBody>
          <a:bodyPr/>
          <a:lstStyle>
            <a:lvl1pPr>
              <a:defRPr/>
            </a:lvl1pPr>
          </a:lstStyle>
          <a:p>
            <a:pPr>
              <a:defRPr/>
            </a:pPr>
            <a:fld id="{7A29311D-9467-4398-91DB-50612610C700}" type="datetime11">
              <a:rPr lang="ko-KR" altLang="en-US">
                <a:solidFill>
                  <a:prstClr val="black">
                    <a:tint val="75000"/>
                  </a:prstClr>
                </a:solidFill>
              </a:rPr>
              <a:pPr>
                <a:defRPr/>
              </a:pPr>
              <a:t>12:40:34</a:t>
            </a:fld>
            <a:endParaRPr lang="ko-KR" altLang="en-US" dirty="0">
              <a:solidFill>
                <a:prstClr val="black">
                  <a:tint val="75000"/>
                </a:prstClr>
              </a:solidFill>
            </a:endParaRPr>
          </a:p>
        </p:txBody>
      </p:sp>
      <p:sp>
        <p:nvSpPr>
          <p:cNvPr id="5" name="바닥글 개체 틀 4"/>
          <p:cNvSpPr>
            <a:spLocks noGrp="1"/>
          </p:cNvSpPr>
          <p:nvPr>
            <p:ph type="ftr" sz="quarter" idx="11"/>
          </p:nvPr>
        </p:nvSpPr>
        <p:spPr>
          <a:xfrm>
            <a:off x="500063" y="6356350"/>
            <a:ext cx="7072312" cy="365125"/>
          </a:xfrm>
        </p:spPr>
        <p:txBody>
          <a:bodyPr/>
          <a:lstStyle>
            <a:lvl1pPr>
              <a:defRPr dirty="0" smtClean="0"/>
            </a:lvl1pPr>
          </a:lstStyle>
          <a:p>
            <a:pPr>
              <a:defRPr/>
            </a:pPr>
            <a:endParaRPr lang="ko-KR" altLang="en-US">
              <a:solidFill>
                <a:prstClr val="black">
                  <a:tint val="75000"/>
                </a:prstClr>
              </a:solidFill>
            </a:endParaRPr>
          </a:p>
        </p:txBody>
      </p:sp>
      <p:sp>
        <p:nvSpPr>
          <p:cNvPr id="6" name="슬라이드 번호 개체 틀 5"/>
          <p:cNvSpPr>
            <a:spLocks noGrp="1"/>
          </p:cNvSpPr>
          <p:nvPr>
            <p:ph type="sldNum" sz="quarter" idx="12"/>
          </p:nvPr>
        </p:nvSpPr>
        <p:spPr>
          <a:xfrm>
            <a:off x="7643813" y="6356350"/>
            <a:ext cx="1042987" cy="365125"/>
          </a:xfrm>
        </p:spPr>
        <p:txBody>
          <a:bodyPr/>
          <a:lstStyle>
            <a:lvl1pPr>
              <a:defRPr smtClean="0"/>
            </a:lvl1pPr>
          </a:lstStyle>
          <a:p>
            <a:pPr>
              <a:defRPr/>
            </a:pPr>
            <a:fld id="{3920BE2F-FA44-4621-8119-6288B2A0B73C}" type="slidenum">
              <a:rPr lang="ko-KR" altLang="en-US">
                <a:solidFill>
                  <a:prstClr val="black">
                    <a:tint val="75000"/>
                  </a:prstClr>
                </a:solidFill>
              </a:rPr>
              <a:pPr>
                <a:defRPr/>
              </a:pPr>
              <a:t>‹#›</a:t>
            </a:fld>
            <a:r>
              <a:rPr lang="en-US" altLang="ko-KR" dirty="0">
                <a:solidFill>
                  <a:prstClr val="black">
                    <a:tint val="75000"/>
                  </a:prstClr>
                </a:solidFill>
              </a:rPr>
              <a:t>/24</a:t>
            </a:r>
            <a:endParaRPr lang="ko-KR" altLang="en-US" dirty="0">
              <a:solidFill>
                <a:prstClr val="black">
                  <a:tint val="75000"/>
                </a:prstClr>
              </a:solidFill>
            </a:endParaRPr>
          </a:p>
        </p:txBody>
      </p:sp>
    </p:spTree>
    <p:extLst>
      <p:ext uri="{BB962C8B-B14F-4D97-AF65-F5344CB8AC3E}">
        <p14:creationId xmlns:p14="http://schemas.microsoft.com/office/powerpoint/2010/main" val="21296735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759819" name="Rectangle 11"/>
          <p:cNvSpPr>
            <a:spLocks noGrp="1" noChangeArrowheads="1"/>
          </p:cNvSpPr>
          <p:nvPr>
            <p:ph type="ctrTitle" sz="quarter"/>
          </p:nvPr>
        </p:nvSpPr>
        <p:spPr>
          <a:xfrm>
            <a:off x="685800" y="1735931"/>
            <a:ext cx="7772400" cy="1921669"/>
          </a:xfrm>
        </p:spPr>
        <p:txBody>
          <a:bodyPr/>
          <a:lstStyle>
            <a:lvl1pPr>
              <a:defRPr sz="4800"/>
            </a:lvl1pPr>
          </a:lstStyle>
          <a:p>
            <a:r>
              <a:rPr lang="ko-KR" altLang="en-US"/>
              <a:t>마스터 제목 스타일 편집</a:t>
            </a:r>
          </a:p>
        </p:txBody>
      </p:sp>
      <p:sp>
        <p:nvSpPr>
          <p:cNvPr id="759820" name="Rectangle 12"/>
          <p:cNvSpPr>
            <a:spLocks noGrp="1" noChangeArrowheads="1"/>
          </p:cNvSpPr>
          <p:nvPr>
            <p:ph type="subTitle" sz="quarter" idx="1"/>
          </p:nvPr>
        </p:nvSpPr>
        <p:spPr>
          <a:xfrm>
            <a:off x="1371600" y="3886200"/>
            <a:ext cx="6400800" cy="1752005"/>
          </a:xfrm>
        </p:spPr>
        <p:txBody>
          <a:bodyPr/>
          <a:lstStyle>
            <a:lvl1pPr marL="0" indent="0" algn="ctr">
              <a:buFont typeface="Wingdings" pitchFamily="2" charset="2"/>
              <a:buNone/>
              <a:defRPr/>
            </a:lvl1pPr>
          </a:lstStyle>
          <a:p>
            <a:r>
              <a:rPr lang="ko-KR" altLang="en-US"/>
              <a:t>마스터 부제목 스타일 편집</a:t>
            </a:r>
          </a:p>
        </p:txBody>
      </p:sp>
      <p:sp>
        <p:nvSpPr>
          <p:cNvPr id="4" name="Rectangle 13"/>
          <p:cNvSpPr>
            <a:spLocks noGrp="1" noChangeArrowheads="1"/>
          </p:cNvSpPr>
          <p:nvPr>
            <p:ph type="dt" sz="quarter" idx="10"/>
          </p:nvPr>
        </p:nvSpPr>
        <p:spPr bwMode="auto">
          <a:xfrm>
            <a:off x="457200" y="6248400"/>
            <a:ext cx="21336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lnSpc>
                <a:spcPct val="100000"/>
              </a:lnSpc>
              <a:defRPr kumimoji="0" sz="1200" b="0">
                <a:solidFill>
                  <a:srgbClr val="FFFFFF"/>
                </a:solidFill>
                <a:latin typeface="Arial" charset="0"/>
                <a:ea typeface="굴림" charset="-127"/>
              </a:defRPr>
            </a:lvl1pPr>
          </a:lstStyle>
          <a:p>
            <a:pPr latinLnBrk="0">
              <a:defRPr/>
            </a:pPr>
            <a:endParaRPr lang="en-US" altLang="ko-KR"/>
          </a:p>
        </p:txBody>
      </p:sp>
      <p:sp>
        <p:nvSpPr>
          <p:cNvPr id="5" name="Rectangle 14"/>
          <p:cNvSpPr>
            <a:spLocks noGrp="1" noChangeArrowheads="1"/>
          </p:cNvSpPr>
          <p:nvPr>
            <p:ph type="ftr" sz="quarter" idx="11"/>
          </p:nvPr>
        </p:nvSpPr>
        <p:spPr>
          <a:xfrm>
            <a:off x="3124200" y="6251575"/>
            <a:ext cx="2895600" cy="476250"/>
          </a:xfrm>
        </p:spPr>
        <p:txBody>
          <a:bodyPr/>
          <a:lstStyle>
            <a:lvl1pPr algn="ctr" eaLnBrk="1" hangingPunct="1">
              <a:lnSpc>
                <a:spcPct val="100000"/>
              </a:lnSpc>
              <a:spcBef>
                <a:spcPct val="0"/>
              </a:spcBef>
              <a:defRPr kumimoji="1" sz="1200" b="0">
                <a:solidFill>
                  <a:srgbClr val="FFFFFF"/>
                </a:solidFill>
                <a:latin typeface="Arial" charset="0"/>
              </a:defRPr>
            </a:lvl1pPr>
          </a:lstStyle>
          <a:p>
            <a:pPr>
              <a:defRPr/>
            </a:pPr>
            <a:endParaRPr lang="en-US" altLang="ko-KR"/>
          </a:p>
        </p:txBody>
      </p:sp>
      <p:sp>
        <p:nvSpPr>
          <p:cNvPr id="6" name="Rectangle 15"/>
          <p:cNvSpPr>
            <a:spLocks noGrp="1" noChangeArrowheads="1"/>
          </p:cNvSpPr>
          <p:nvPr>
            <p:ph type="sldNum" sz="quarter" idx="12"/>
          </p:nvPr>
        </p:nvSpPr>
        <p:spPr>
          <a:xfrm>
            <a:off x="6553200" y="6254750"/>
            <a:ext cx="2133600" cy="476250"/>
          </a:xfrm>
        </p:spPr>
        <p:txBody>
          <a:bodyPr/>
          <a:lstStyle>
            <a:lvl1pPr>
              <a:defRPr kumimoji="1" b="1">
                <a:solidFill>
                  <a:srgbClr val="FFFFFF"/>
                </a:solidFill>
                <a:ea typeface="HY견고딕" panose="02030600000101010101" pitchFamily="18" charset="-127"/>
              </a:defRPr>
            </a:lvl1pPr>
          </a:lstStyle>
          <a:p>
            <a:pPr>
              <a:defRPr/>
            </a:pPr>
            <a:fld id="{A4EFFAA6-7331-4697-87BF-D30F92BB5A1F}" type="slidenum">
              <a:rPr lang="ko-KR" altLang="en-US"/>
              <a:pPr>
                <a:defRPr/>
              </a:pPr>
              <a:t>‹#›</a:t>
            </a:fld>
            <a:endParaRPr lang="en-US" altLang="ko-KR"/>
          </a:p>
        </p:txBody>
      </p:sp>
    </p:spTree>
    <p:extLst>
      <p:ext uri="{BB962C8B-B14F-4D97-AF65-F5344CB8AC3E}">
        <p14:creationId xmlns:p14="http://schemas.microsoft.com/office/powerpoint/2010/main" val="3385666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Arial" pitchFamily="34" charset="0"/>
                <a:cs typeface="Arial" pitchFamily="34" charset="0"/>
              </a:defRPr>
            </a:lvl1pPr>
          </a:lstStyle>
          <a:p>
            <a:r>
              <a:rPr lang="ko-KR" altLang="en-US"/>
              <a:t>마스터 제목 스타일 편집</a:t>
            </a:r>
          </a:p>
        </p:txBody>
      </p:sp>
      <p:sp>
        <p:nvSpPr>
          <p:cNvPr id="3" name="내용 개체 틀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4"/>
          <p:cNvSpPr>
            <a:spLocks noGrp="1" noChangeArrowheads="1"/>
          </p:cNvSpPr>
          <p:nvPr>
            <p:ph type="ftr" sz="quarter" idx="10"/>
          </p:nvPr>
        </p:nvSpPr>
        <p:spPr/>
        <p:txBody>
          <a:bodyPr/>
          <a:lstStyle>
            <a:lvl1pPr>
              <a:defRPr kumimoji="1" b="1">
                <a:latin typeface="Arial" pitchFamily="34" charset="0"/>
                <a:cs typeface="Arial" pitchFamily="34" charset="0"/>
              </a:defRPr>
            </a:lvl1pPr>
          </a:lstStyle>
          <a:p>
            <a:pPr>
              <a:defRPr/>
            </a:pPr>
            <a:r>
              <a:rPr lang="en-US" altLang="ko-KR"/>
              <a:t>CS550 Intro. to SE Spring 2007  </a:t>
            </a:r>
          </a:p>
        </p:txBody>
      </p:sp>
      <p:sp>
        <p:nvSpPr>
          <p:cNvPr id="5" name="Rectangle 15"/>
          <p:cNvSpPr>
            <a:spLocks noGrp="1" noChangeArrowheads="1"/>
          </p:cNvSpPr>
          <p:nvPr>
            <p:ph type="sldNum" sz="quarter" idx="11"/>
          </p:nvPr>
        </p:nvSpPr>
        <p:spPr/>
        <p:txBody>
          <a:bodyPr/>
          <a:lstStyle>
            <a:lvl1pPr>
              <a:defRPr kumimoji="1" b="1">
                <a:ea typeface="HY견고딕" panose="02030600000101010101" pitchFamily="18" charset="-127"/>
                <a:cs typeface="Arial" panose="020B0604020202020204" pitchFamily="34" charset="0"/>
              </a:defRPr>
            </a:lvl1pPr>
          </a:lstStyle>
          <a:p>
            <a:pPr>
              <a:defRPr/>
            </a:pPr>
            <a:fld id="{7321426A-767A-47E2-AE7D-970CC7909426}" type="slidenum">
              <a:rPr lang="ko-KR" altLang="en-US"/>
              <a:pPr>
                <a:defRPr/>
              </a:pPr>
              <a:t>‹#›</a:t>
            </a:fld>
            <a:endParaRPr lang="en-US" altLang="ko-KR"/>
          </a:p>
        </p:txBody>
      </p:sp>
    </p:spTree>
    <p:extLst>
      <p:ext uri="{BB962C8B-B14F-4D97-AF65-F5344CB8AC3E}">
        <p14:creationId xmlns:p14="http://schemas.microsoft.com/office/powerpoint/2010/main" val="21633410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7696"/>
            <a:ext cx="7772400" cy="1360884"/>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7506"/>
            <a:ext cx="77724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14"/>
          <p:cNvSpPr>
            <a:spLocks noGrp="1" noChangeArrowheads="1"/>
          </p:cNvSpPr>
          <p:nvPr>
            <p:ph type="ftr" sz="quarter" idx="10"/>
          </p:nvPr>
        </p:nvSpPr>
        <p:spPr/>
        <p:txBody>
          <a:bodyPr/>
          <a:lstStyle>
            <a:lvl1pPr>
              <a:defRPr kumimoji="1" b="1"/>
            </a:lvl1pPr>
          </a:lstStyle>
          <a:p>
            <a:pPr>
              <a:defRPr/>
            </a:pPr>
            <a:r>
              <a:rPr lang="en-US" altLang="ko-KR"/>
              <a:t>CS550 Intro. to SE Spring 2007  </a:t>
            </a:r>
          </a:p>
        </p:txBody>
      </p:sp>
      <p:sp>
        <p:nvSpPr>
          <p:cNvPr id="5" name="Rectangle 15"/>
          <p:cNvSpPr>
            <a:spLocks noGrp="1" noChangeArrowheads="1"/>
          </p:cNvSpPr>
          <p:nvPr>
            <p:ph type="sldNum" sz="quarter" idx="11"/>
          </p:nvPr>
        </p:nvSpPr>
        <p:spPr/>
        <p:txBody>
          <a:bodyPr/>
          <a:lstStyle>
            <a:lvl1pPr>
              <a:defRPr kumimoji="1" b="1">
                <a:ea typeface="HY견고딕" panose="02030600000101010101" pitchFamily="18" charset="-127"/>
              </a:defRPr>
            </a:lvl1pPr>
          </a:lstStyle>
          <a:p>
            <a:pPr>
              <a:defRPr/>
            </a:pPr>
            <a:fld id="{CE6745C0-869B-42EC-A71E-3B21370D144F}" type="slidenum">
              <a:rPr lang="ko-KR" altLang="en-US"/>
              <a:pPr>
                <a:defRPr/>
              </a:pPr>
              <a:t>‹#›</a:t>
            </a:fld>
            <a:endParaRPr lang="en-US" altLang="ko-KR"/>
          </a:p>
        </p:txBody>
      </p:sp>
    </p:spTree>
    <p:extLst>
      <p:ext uri="{BB962C8B-B14F-4D97-AF65-F5344CB8AC3E}">
        <p14:creationId xmlns:p14="http://schemas.microsoft.com/office/powerpoint/2010/main" val="22006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228600" y="1255713"/>
            <a:ext cx="4229100" cy="5221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10100" y="1255713"/>
            <a:ext cx="4229100" cy="5221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0"/>
          <p:cNvSpPr>
            <a:spLocks noGrp="1" noChangeArrowheads="1"/>
          </p:cNvSpPr>
          <p:nvPr>
            <p:ph type="sldNum" sz="quarter" idx="10"/>
          </p:nvPr>
        </p:nvSpPr>
        <p:spPr>
          <a:ln/>
        </p:spPr>
        <p:txBody>
          <a:bodyPr/>
          <a:lstStyle>
            <a:lvl1pPr>
              <a:defRPr/>
            </a:lvl1pPr>
          </a:lstStyle>
          <a:p>
            <a:pPr>
              <a:defRPr/>
            </a:pPr>
            <a:fld id="{5FB21C51-0296-4E6A-9CE0-AA1F6499301A}" type="slidenum">
              <a:rPr lang="en-US" altLang="ko-KR"/>
              <a:pPr>
                <a:defRPr/>
              </a:pPr>
              <a:t>‹#›</a:t>
            </a:fld>
            <a:endParaRPr lang="en-US" altLang="ko-K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2"/>
            <a:ext cx="4038600" cy="449877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2"/>
            <a:ext cx="4038600" cy="449877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4"/>
          <p:cNvSpPr>
            <a:spLocks noGrp="1" noChangeArrowheads="1"/>
          </p:cNvSpPr>
          <p:nvPr>
            <p:ph type="ftr" sz="quarter" idx="10"/>
          </p:nvPr>
        </p:nvSpPr>
        <p:spPr/>
        <p:txBody>
          <a:bodyPr/>
          <a:lstStyle>
            <a:lvl1pPr>
              <a:defRPr kumimoji="1" b="1"/>
            </a:lvl1pPr>
          </a:lstStyle>
          <a:p>
            <a:pPr>
              <a:defRPr/>
            </a:pPr>
            <a:r>
              <a:rPr lang="en-US" altLang="ko-KR"/>
              <a:t>CS550 Intro. to SE Spring 2007  </a:t>
            </a:r>
          </a:p>
        </p:txBody>
      </p:sp>
      <p:sp>
        <p:nvSpPr>
          <p:cNvPr id="6" name="Rectangle 15"/>
          <p:cNvSpPr>
            <a:spLocks noGrp="1" noChangeArrowheads="1"/>
          </p:cNvSpPr>
          <p:nvPr>
            <p:ph type="sldNum" sz="quarter" idx="11"/>
          </p:nvPr>
        </p:nvSpPr>
        <p:spPr/>
        <p:txBody>
          <a:bodyPr/>
          <a:lstStyle>
            <a:lvl1pPr>
              <a:defRPr kumimoji="1" b="1">
                <a:ea typeface="HY견고딕" panose="02030600000101010101" pitchFamily="18" charset="-127"/>
              </a:defRPr>
            </a:lvl1pPr>
          </a:lstStyle>
          <a:p>
            <a:pPr>
              <a:defRPr/>
            </a:pPr>
            <a:fld id="{1020D8DE-5DE2-4728-8FAA-1163831960E9}" type="slidenum">
              <a:rPr lang="ko-KR" altLang="en-US"/>
              <a:pPr>
                <a:defRPr/>
              </a:pPr>
              <a:t>‹#›</a:t>
            </a:fld>
            <a:endParaRPr lang="en-US" altLang="ko-KR"/>
          </a:p>
        </p:txBody>
      </p:sp>
    </p:spTree>
    <p:extLst>
      <p:ext uri="{BB962C8B-B14F-4D97-AF65-F5344CB8AC3E}">
        <p14:creationId xmlns:p14="http://schemas.microsoft.com/office/powerpoint/2010/main" val="28796989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908"/>
            <a:ext cx="4040188" cy="6393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5272"/>
            <a:ext cx="4040188"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8" y="1535908"/>
            <a:ext cx="4041775" cy="6393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8" y="2175272"/>
            <a:ext cx="4041775"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14"/>
          <p:cNvSpPr>
            <a:spLocks noGrp="1" noChangeArrowheads="1"/>
          </p:cNvSpPr>
          <p:nvPr>
            <p:ph type="ftr" sz="quarter" idx="10"/>
          </p:nvPr>
        </p:nvSpPr>
        <p:spPr/>
        <p:txBody>
          <a:bodyPr/>
          <a:lstStyle>
            <a:lvl1pPr>
              <a:defRPr kumimoji="1" b="1"/>
            </a:lvl1pPr>
          </a:lstStyle>
          <a:p>
            <a:pPr>
              <a:defRPr/>
            </a:pPr>
            <a:r>
              <a:rPr lang="en-US" altLang="ko-KR"/>
              <a:t>CS550 Intro. to SE Spring 2007  </a:t>
            </a:r>
          </a:p>
        </p:txBody>
      </p:sp>
      <p:sp>
        <p:nvSpPr>
          <p:cNvPr id="8" name="Rectangle 15"/>
          <p:cNvSpPr>
            <a:spLocks noGrp="1" noChangeArrowheads="1"/>
          </p:cNvSpPr>
          <p:nvPr>
            <p:ph type="sldNum" sz="quarter" idx="11"/>
          </p:nvPr>
        </p:nvSpPr>
        <p:spPr/>
        <p:txBody>
          <a:bodyPr/>
          <a:lstStyle>
            <a:lvl1pPr>
              <a:defRPr kumimoji="1" b="1">
                <a:ea typeface="HY견고딕" panose="02030600000101010101" pitchFamily="18" charset="-127"/>
              </a:defRPr>
            </a:lvl1pPr>
          </a:lstStyle>
          <a:p>
            <a:pPr>
              <a:defRPr/>
            </a:pPr>
            <a:fld id="{3AE52BA3-47EF-4865-B211-29233738E871}" type="slidenum">
              <a:rPr lang="ko-KR" altLang="en-US"/>
              <a:pPr>
                <a:defRPr/>
              </a:pPr>
              <a:t>‹#›</a:t>
            </a:fld>
            <a:endParaRPr lang="en-US" altLang="ko-KR"/>
          </a:p>
        </p:txBody>
      </p:sp>
    </p:spTree>
    <p:extLst>
      <p:ext uri="{BB962C8B-B14F-4D97-AF65-F5344CB8AC3E}">
        <p14:creationId xmlns:p14="http://schemas.microsoft.com/office/powerpoint/2010/main" val="28516734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14"/>
          <p:cNvSpPr>
            <a:spLocks noGrp="1" noChangeArrowheads="1"/>
          </p:cNvSpPr>
          <p:nvPr>
            <p:ph type="ftr" sz="quarter" idx="10"/>
          </p:nvPr>
        </p:nvSpPr>
        <p:spPr/>
        <p:txBody>
          <a:bodyPr/>
          <a:lstStyle>
            <a:lvl1pPr>
              <a:defRPr kumimoji="1" b="1"/>
            </a:lvl1pPr>
          </a:lstStyle>
          <a:p>
            <a:pPr>
              <a:defRPr/>
            </a:pPr>
            <a:r>
              <a:rPr lang="en-US" altLang="ko-KR"/>
              <a:t>CS550 Intro. to SE Spring 2007  </a:t>
            </a:r>
          </a:p>
        </p:txBody>
      </p:sp>
      <p:sp>
        <p:nvSpPr>
          <p:cNvPr id="4" name="Rectangle 15"/>
          <p:cNvSpPr>
            <a:spLocks noGrp="1" noChangeArrowheads="1"/>
          </p:cNvSpPr>
          <p:nvPr>
            <p:ph type="sldNum" sz="quarter" idx="11"/>
          </p:nvPr>
        </p:nvSpPr>
        <p:spPr/>
        <p:txBody>
          <a:bodyPr/>
          <a:lstStyle>
            <a:lvl1pPr>
              <a:defRPr kumimoji="1" b="1">
                <a:ea typeface="HY견고딕" panose="02030600000101010101" pitchFamily="18" charset="-127"/>
              </a:defRPr>
            </a:lvl1pPr>
          </a:lstStyle>
          <a:p>
            <a:pPr>
              <a:defRPr/>
            </a:pPr>
            <a:fld id="{1B7F0533-21F8-4992-ADC3-21E57ACF2D1C}" type="slidenum">
              <a:rPr lang="ko-KR" altLang="en-US"/>
              <a:pPr>
                <a:defRPr/>
              </a:pPr>
              <a:t>‹#›</a:t>
            </a:fld>
            <a:endParaRPr lang="en-US" altLang="ko-KR"/>
          </a:p>
        </p:txBody>
      </p:sp>
    </p:spTree>
    <p:extLst>
      <p:ext uri="{BB962C8B-B14F-4D97-AF65-F5344CB8AC3E}">
        <p14:creationId xmlns:p14="http://schemas.microsoft.com/office/powerpoint/2010/main" val="20553116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14"/>
          <p:cNvSpPr>
            <a:spLocks noGrp="1" noChangeArrowheads="1"/>
          </p:cNvSpPr>
          <p:nvPr>
            <p:ph type="ftr" sz="quarter" idx="10"/>
          </p:nvPr>
        </p:nvSpPr>
        <p:spPr/>
        <p:txBody>
          <a:bodyPr/>
          <a:lstStyle>
            <a:lvl1pPr>
              <a:defRPr kumimoji="1" b="1"/>
            </a:lvl1pPr>
          </a:lstStyle>
          <a:p>
            <a:pPr>
              <a:defRPr/>
            </a:pPr>
            <a:r>
              <a:rPr lang="en-US" altLang="ko-KR"/>
              <a:t>CS550 Intro. to SE Spring 2007  </a:t>
            </a:r>
          </a:p>
        </p:txBody>
      </p:sp>
      <p:sp>
        <p:nvSpPr>
          <p:cNvPr id="3" name="Rectangle 15"/>
          <p:cNvSpPr>
            <a:spLocks noGrp="1" noChangeArrowheads="1"/>
          </p:cNvSpPr>
          <p:nvPr>
            <p:ph type="sldNum" sz="quarter" idx="11"/>
          </p:nvPr>
        </p:nvSpPr>
        <p:spPr/>
        <p:txBody>
          <a:bodyPr/>
          <a:lstStyle>
            <a:lvl1pPr>
              <a:defRPr kumimoji="1" b="1">
                <a:ea typeface="HY견고딕" panose="02030600000101010101" pitchFamily="18" charset="-127"/>
              </a:defRPr>
            </a:lvl1pPr>
          </a:lstStyle>
          <a:p>
            <a:pPr>
              <a:defRPr/>
            </a:pPr>
            <a:fld id="{E21841F8-2538-4350-BCB2-20673C1F8306}" type="slidenum">
              <a:rPr lang="ko-KR" altLang="en-US"/>
              <a:pPr>
                <a:defRPr/>
              </a:pPr>
              <a:t>‹#›</a:t>
            </a:fld>
            <a:endParaRPr lang="en-US" altLang="ko-KR"/>
          </a:p>
        </p:txBody>
      </p:sp>
    </p:spTree>
    <p:extLst>
      <p:ext uri="{BB962C8B-B14F-4D97-AF65-F5344CB8AC3E}">
        <p14:creationId xmlns:p14="http://schemas.microsoft.com/office/powerpoint/2010/main" val="16028244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2" y="273250"/>
            <a:ext cx="3008313" cy="1162645"/>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251"/>
            <a:ext cx="5111750" cy="585251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2" y="1435894"/>
            <a:ext cx="3008313" cy="468987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4"/>
          <p:cNvSpPr>
            <a:spLocks noGrp="1" noChangeArrowheads="1"/>
          </p:cNvSpPr>
          <p:nvPr>
            <p:ph type="ftr" sz="quarter" idx="10"/>
          </p:nvPr>
        </p:nvSpPr>
        <p:spPr/>
        <p:txBody>
          <a:bodyPr/>
          <a:lstStyle>
            <a:lvl1pPr>
              <a:defRPr kumimoji="1" b="1"/>
            </a:lvl1pPr>
          </a:lstStyle>
          <a:p>
            <a:pPr>
              <a:defRPr/>
            </a:pPr>
            <a:r>
              <a:rPr lang="en-US" altLang="ko-KR"/>
              <a:t>CS550 Intro. to SE Spring 2007  </a:t>
            </a:r>
          </a:p>
        </p:txBody>
      </p:sp>
      <p:sp>
        <p:nvSpPr>
          <p:cNvPr id="6" name="Rectangle 15"/>
          <p:cNvSpPr>
            <a:spLocks noGrp="1" noChangeArrowheads="1"/>
          </p:cNvSpPr>
          <p:nvPr>
            <p:ph type="sldNum" sz="quarter" idx="11"/>
          </p:nvPr>
        </p:nvSpPr>
        <p:spPr/>
        <p:txBody>
          <a:bodyPr/>
          <a:lstStyle>
            <a:lvl1pPr>
              <a:defRPr kumimoji="1" b="1">
                <a:ea typeface="HY견고딕" panose="02030600000101010101" pitchFamily="18" charset="-127"/>
              </a:defRPr>
            </a:lvl1pPr>
          </a:lstStyle>
          <a:p>
            <a:pPr>
              <a:defRPr/>
            </a:pPr>
            <a:fld id="{DAC65A45-BB88-453B-B55A-C391FB487157}" type="slidenum">
              <a:rPr lang="ko-KR" altLang="en-US"/>
              <a:pPr>
                <a:defRPr/>
              </a:pPr>
              <a:t>‹#›</a:t>
            </a:fld>
            <a:endParaRPr lang="en-US" altLang="ko-KR"/>
          </a:p>
        </p:txBody>
      </p:sp>
    </p:spTree>
    <p:extLst>
      <p:ext uri="{BB962C8B-B14F-4D97-AF65-F5344CB8AC3E}">
        <p14:creationId xmlns:p14="http://schemas.microsoft.com/office/powerpoint/2010/main" val="13736670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1"/>
            <a:ext cx="5486400" cy="566143"/>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57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6744"/>
            <a:ext cx="5486400" cy="80545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4"/>
          <p:cNvSpPr>
            <a:spLocks noGrp="1" noChangeArrowheads="1"/>
          </p:cNvSpPr>
          <p:nvPr>
            <p:ph type="ftr" sz="quarter" idx="10"/>
          </p:nvPr>
        </p:nvSpPr>
        <p:spPr/>
        <p:txBody>
          <a:bodyPr/>
          <a:lstStyle>
            <a:lvl1pPr>
              <a:defRPr kumimoji="1" b="1"/>
            </a:lvl1pPr>
          </a:lstStyle>
          <a:p>
            <a:pPr>
              <a:defRPr/>
            </a:pPr>
            <a:r>
              <a:rPr lang="en-US" altLang="ko-KR"/>
              <a:t>CS550 Intro. to SE Spring 2007  </a:t>
            </a:r>
          </a:p>
        </p:txBody>
      </p:sp>
      <p:sp>
        <p:nvSpPr>
          <p:cNvPr id="6" name="Rectangle 15"/>
          <p:cNvSpPr>
            <a:spLocks noGrp="1" noChangeArrowheads="1"/>
          </p:cNvSpPr>
          <p:nvPr>
            <p:ph type="sldNum" sz="quarter" idx="11"/>
          </p:nvPr>
        </p:nvSpPr>
        <p:spPr/>
        <p:txBody>
          <a:bodyPr/>
          <a:lstStyle>
            <a:lvl1pPr>
              <a:defRPr kumimoji="1" b="1">
                <a:ea typeface="HY견고딕" panose="02030600000101010101" pitchFamily="18" charset="-127"/>
              </a:defRPr>
            </a:lvl1pPr>
          </a:lstStyle>
          <a:p>
            <a:pPr>
              <a:defRPr/>
            </a:pPr>
            <a:fld id="{EEE0A159-29F3-414B-916E-3D42FBFBD7F8}" type="slidenum">
              <a:rPr lang="ko-KR" altLang="en-US"/>
              <a:pPr>
                <a:defRPr/>
              </a:pPr>
              <a:t>‹#›</a:t>
            </a:fld>
            <a:endParaRPr lang="en-US" altLang="ko-KR"/>
          </a:p>
        </p:txBody>
      </p:sp>
    </p:spTree>
    <p:extLst>
      <p:ext uri="{BB962C8B-B14F-4D97-AF65-F5344CB8AC3E}">
        <p14:creationId xmlns:p14="http://schemas.microsoft.com/office/powerpoint/2010/main" val="21299522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4"/>
          <p:cNvSpPr>
            <a:spLocks noGrp="1" noChangeArrowheads="1"/>
          </p:cNvSpPr>
          <p:nvPr>
            <p:ph type="ftr" sz="quarter" idx="10"/>
          </p:nvPr>
        </p:nvSpPr>
        <p:spPr/>
        <p:txBody>
          <a:bodyPr/>
          <a:lstStyle>
            <a:lvl1pPr>
              <a:defRPr kumimoji="1" b="1"/>
            </a:lvl1pPr>
          </a:lstStyle>
          <a:p>
            <a:pPr>
              <a:defRPr/>
            </a:pPr>
            <a:r>
              <a:rPr lang="en-US" altLang="ko-KR"/>
              <a:t>CS550 Intro. to SE Spring 2007  </a:t>
            </a:r>
          </a:p>
        </p:txBody>
      </p:sp>
      <p:sp>
        <p:nvSpPr>
          <p:cNvPr id="5" name="Rectangle 15"/>
          <p:cNvSpPr>
            <a:spLocks noGrp="1" noChangeArrowheads="1"/>
          </p:cNvSpPr>
          <p:nvPr>
            <p:ph type="sldNum" sz="quarter" idx="11"/>
          </p:nvPr>
        </p:nvSpPr>
        <p:spPr/>
        <p:txBody>
          <a:bodyPr/>
          <a:lstStyle>
            <a:lvl1pPr>
              <a:defRPr kumimoji="1" b="1">
                <a:ea typeface="HY견고딕" panose="02030600000101010101" pitchFamily="18" charset="-127"/>
              </a:defRPr>
            </a:lvl1pPr>
          </a:lstStyle>
          <a:p>
            <a:pPr>
              <a:defRPr/>
            </a:pPr>
            <a:fld id="{1294EC0C-F2CB-4786-AD84-029F049A4C07}" type="slidenum">
              <a:rPr lang="ko-KR" altLang="en-US"/>
              <a:pPr>
                <a:defRPr/>
              </a:pPr>
              <a:t>‹#›</a:t>
            </a:fld>
            <a:endParaRPr lang="en-US" altLang="ko-KR"/>
          </a:p>
        </p:txBody>
      </p:sp>
    </p:spTree>
    <p:extLst>
      <p:ext uri="{BB962C8B-B14F-4D97-AF65-F5344CB8AC3E}">
        <p14:creationId xmlns:p14="http://schemas.microsoft.com/office/powerpoint/2010/main" val="4744257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5034"/>
            <a:ext cx="2057400" cy="5823943"/>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5034"/>
            <a:ext cx="6019800" cy="5823943"/>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4"/>
          <p:cNvSpPr>
            <a:spLocks noGrp="1" noChangeArrowheads="1"/>
          </p:cNvSpPr>
          <p:nvPr>
            <p:ph type="ftr" sz="quarter" idx="10"/>
          </p:nvPr>
        </p:nvSpPr>
        <p:spPr/>
        <p:txBody>
          <a:bodyPr/>
          <a:lstStyle>
            <a:lvl1pPr>
              <a:defRPr kumimoji="1" b="1"/>
            </a:lvl1pPr>
          </a:lstStyle>
          <a:p>
            <a:pPr>
              <a:defRPr/>
            </a:pPr>
            <a:r>
              <a:rPr lang="en-US" altLang="ko-KR"/>
              <a:t>CS550 Intro. to SE Spring 2007  </a:t>
            </a:r>
          </a:p>
        </p:txBody>
      </p:sp>
      <p:sp>
        <p:nvSpPr>
          <p:cNvPr id="5" name="Rectangle 15"/>
          <p:cNvSpPr>
            <a:spLocks noGrp="1" noChangeArrowheads="1"/>
          </p:cNvSpPr>
          <p:nvPr>
            <p:ph type="sldNum" sz="quarter" idx="11"/>
          </p:nvPr>
        </p:nvSpPr>
        <p:spPr/>
        <p:txBody>
          <a:bodyPr/>
          <a:lstStyle>
            <a:lvl1pPr>
              <a:defRPr kumimoji="1" b="1">
                <a:ea typeface="HY견고딕" panose="02030600000101010101" pitchFamily="18" charset="-127"/>
              </a:defRPr>
            </a:lvl1pPr>
          </a:lstStyle>
          <a:p>
            <a:pPr>
              <a:defRPr/>
            </a:pPr>
            <a:fld id="{A641E588-87F2-4135-92F4-E42500F74308}" type="slidenum">
              <a:rPr lang="ko-KR" altLang="en-US"/>
              <a:pPr>
                <a:defRPr/>
              </a:pPr>
              <a:t>‹#›</a:t>
            </a:fld>
            <a:endParaRPr lang="en-US" altLang="ko-KR"/>
          </a:p>
        </p:txBody>
      </p:sp>
    </p:spTree>
    <p:extLst>
      <p:ext uri="{BB962C8B-B14F-4D97-AF65-F5344CB8AC3E}">
        <p14:creationId xmlns:p14="http://schemas.microsoft.com/office/powerpoint/2010/main" val="2170099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18000">
              <a:schemeClr val="bg1"/>
            </a:gs>
            <a:gs pos="80000">
              <a:srgbClr val="50B0E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5"/>
            <a:ext cx="7772400" cy="1470025"/>
          </a:xfrm>
        </p:spPr>
        <p:txBody>
          <a:bodyPr/>
          <a:lstStyle>
            <a:lvl1pPr algn="ctr">
              <a:defRPr sz="3000">
                <a:latin typeface="Arial" charset="0"/>
                <a:ea typeface="Arial" charset="0"/>
                <a:cs typeface="Arial" charset="0"/>
              </a:defRPr>
            </a:lvl1pPr>
          </a:lstStyle>
          <a:p>
            <a:r>
              <a:rPr lang="en-US" altLang="ko-KR"/>
              <a:t>Click to edit Master title style</a:t>
            </a:r>
            <a:endParaRPr lang="ko-KR" alt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charset="0"/>
                <a:ea typeface="Arial" charset="0"/>
                <a:cs typeface="Arial" charset="0"/>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ltLang="ko-KR"/>
              <a:t>Click to edit Master subtitle style</a:t>
            </a:r>
            <a:endParaRPr lang="ko-KR" altLang="en-US"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71500" y="304800"/>
            <a:ext cx="1379220" cy="619874"/>
          </a:xfrm>
          <a:prstGeom prst="rect">
            <a:avLst/>
          </a:prstGeom>
        </p:spPr>
      </p:pic>
      <p:sp>
        <p:nvSpPr>
          <p:cNvPr id="7" name="TextBox 6"/>
          <p:cNvSpPr txBox="1"/>
          <p:nvPr/>
        </p:nvSpPr>
        <p:spPr>
          <a:xfrm>
            <a:off x="3633494" y="693737"/>
            <a:ext cx="914400" cy="914400"/>
          </a:xfrm>
          <a:prstGeom prst="rect">
            <a:avLst/>
          </a:prstGeom>
          <a:noFill/>
        </p:spPr>
        <p:txBody>
          <a:bodyPr wrap="none" rtlCol="0" anchor="ctr">
            <a:noAutofit/>
          </a:bodyPr>
          <a:lstStyle/>
          <a:p>
            <a:pPr marL="214308" indent="-214308">
              <a:spcBef>
                <a:spcPts val="450"/>
              </a:spcBef>
              <a:buFont typeface="Arial" panose="020B0604020202020204" pitchFamily="34" charset="0"/>
              <a:buChar char="•"/>
            </a:pPr>
            <a:endParaRPr kumimoji="1" lang="ja-JP" altLang="en-US" sz="900" b="1" dirty="0"/>
          </a:p>
        </p:txBody>
      </p:sp>
    </p:spTree>
    <p:extLst>
      <p:ext uri="{BB962C8B-B14F-4D97-AF65-F5344CB8AC3E}">
        <p14:creationId xmlns:p14="http://schemas.microsoft.com/office/powerpoint/2010/main" val="39664957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Click to edit Master title style</a:t>
            </a:r>
            <a:endParaRPr lang="ko-KR" altLang="en-US" dirty="0"/>
          </a:p>
        </p:txBody>
      </p:sp>
      <p:sp>
        <p:nvSpPr>
          <p:cNvPr id="3" name="Content Placeholder 2"/>
          <p:cNvSpPr>
            <a:spLocks noGrp="1"/>
          </p:cNvSpPr>
          <p:nvPr>
            <p:ph idx="1"/>
          </p:nvPr>
        </p:nvSpPr>
        <p:spPr/>
        <p:txBody>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900" smtClean="0">
                <a:solidFill>
                  <a:schemeClr val="tx2"/>
                </a:solidFill>
              </a:rPr>
              <a:pPr/>
              <a:t>‹#›</a:t>
            </a:fld>
            <a:endParaRPr lang="ko-KR" altLang="en-US" dirty="0"/>
          </a:p>
        </p:txBody>
      </p:sp>
      <p:sp>
        <p:nvSpPr>
          <p:cNvPr id="8" name="Rectangle 7"/>
          <p:cNvSpPr/>
          <p:nvPr/>
        </p:nvSpPr>
        <p:spPr>
          <a:xfrm>
            <a:off x="0" y="620688"/>
            <a:ext cx="9144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68696" y="6428614"/>
            <a:ext cx="1194816" cy="429387"/>
          </a:xfrm>
          <a:prstGeom prst="rect">
            <a:avLst/>
          </a:prstGeom>
        </p:spPr>
      </p:pic>
    </p:spTree>
    <p:extLst>
      <p:ext uri="{BB962C8B-B14F-4D97-AF65-F5344CB8AC3E}">
        <p14:creationId xmlns:p14="http://schemas.microsoft.com/office/powerpoint/2010/main" val="27777469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10"/>
          <p:cNvSpPr>
            <a:spLocks noGrp="1" noChangeArrowheads="1"/>
          </p:cNvSpPr>
          <p:nvPr>
            <p:ph type="sldNum" sz="quarter" idx="10"/>
          </p:nvPr>
        </p:nvSpPr>
        <p:spPr>
          <a:ln/>
        </p:spPr>
        <p:txBody>
          <a:bodyPr/>
          <a:lstStyle>
            <a:lvl1pPr>
              <a:defRPr/>
            </a:lvl1pPr>
          </a:lstStyle>
          <a:p>
            <a:pPr>
              <a:defRPr/>
            </a:pPr>
            <a:fld id="{51AB8501-3375-44B4-894C-E86E8AEE1026}" type="slidenum">
              <a:rPr lang="en-US" altLang="ko-KR"/>
              <a:pPr>
                <a:defRPr/>
              </a:pPr>
              <a:t>‹#›</a:t>
            </a:fld>
            <a:endParaRPr lang="en-US" altLang="ko-K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6"/>
            <a:ext cx="7772400" cy="1362075"/>
          </a:xfrm>
        </p:spPr>
        <p:txBody>
          <a:bodyPr anchor="t"/>
          <a:lstStyle>
            <a:lvl1pPr algn="l">
              <a:defRPr sz="3000" b="1" cap="all"/>
            </a:lvl1pPr>
          </a:lstStyle>
          <a:p>
            <a:r>
              <a:rPr lang="en-US" altLang="ko-KR"/>
              <a:t>Click to edit Master title style</a:t>
            </a:r>
            <a:endParaRPr lang="ko-KR" altLang="en-US" dirty="0"/>
          </a:p>
        </p:txBody>
      </p:sp>
      <p:sp>
        <p:nvSpPr>
          <p:cNvPr id="3" name="Text Placeholder 2"/>
          <p:cNvSpPr>
            <a:spLocks noGrp="1"/>
          </p:cNvSpPr>
          <p:nvPr>
            <p:ph type="body" idx="1"/>
          </p:nvPr>
        </p:nvSpPr>
        <p:spPr>
          <a:xfrm>
            <a:off x="685800" y="1295401"/>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900" smtClean="0">
                <a:solidFill>
                  <a:schemeClr val="tx2"/>
                </a:solidFill>
              </a:rPr>
              <a:pPr/>
              <a:t>‹#›</a:t>
            </a:fld>
            <a:endParaRPr lang="ko-KR" altLang="en-US" dirty="0"/>
          </a:p>
        </p:txBody>
      </p:sp>
      <p:sp>
        <p:nvSpPr>
          <p:cNvPr id="7" name="Rectangle 6"/>
          <p:cNvSpPr/>
          <p:nvPr/>
        </p:nvSpPr>
        <p:spPr>
          <a:xfrm>
            <a:off x="0" y="2819400"/>
            <a:ext cx="9144000" cy="152400"/>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52401" y="6424213"/>
            <a:ext cx="1676400" cy="451843"/>
          </a:xfrm>
          <a:prstGeom prst="rect">
            <a:avLst/>
          </a:prstGeom>
        </p:spPr>
      </p:pic>
      <p:sp>
        <p:nvSpPr>
          <p:cNvPr id="10" name="Rectangle 9"/>
          <p:cNvSpPr/>
          <p:nvPr userDrawn="1"/>
        </p:nvSpPr>
        <p:spPr>
          <a:xfrm>
            <a:off x="0" y="2819400"/>
            <a:ext cx="9144000" cy="152400"/>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p>
        </p:txBody>
      </p:sp>
    </p:spTree>
    <p:extLst>
      <p:ext uri="{BB962C8B-B14F-4D97-AF65-F5344CB8AC3E}">
        <p14:creationId xmlns:p14="http://schemas.microsoft.com/office/powerpoint/2010/main" val="2850803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457200" y="1052741"/>
            <a:ext cx="4038600" cy="507342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Content Placeholder 3"/>
          <p:cNvSpPr>
            <a:spLocks noGrp="1"/>
          </p:cNvSpPr>
          <p:nvPr>
            <p:ph sz="half" idx="2"/>
          </p:nvPr>
        </p:nvSpPr>
        <p:spPr>
          <a:xfrm>
            <a:off x="4648200" y="1052741"/>
            <a:ext cx="4038600" cy="507342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900" smtClean="0">
                <a:solidFill>
                  <a:schemeClr val="tx2"/>
                </a:solidFill>
              </a:rPr>
              <a:pPr/>
              <a:t>‹#›</a:t>
            </a:fld>
            <a:endParaRPr lang="ko-KR" altLang="en-US" dirty="0"/>
          </a:p>
        </p:txBody>
      </p:sp>
      <p:sp>
        <p:nvSpPr>
          <p:cNvPr id="8" name="Rectangle 7"/>
          <p:cNvSpPr/>
          <p:nvPr/>
        </p:nvSpPr>
        <p:spPr>
          <a:xfrm>
            <a:off x="0" y="692696"/>
            <a:ext cx="9144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p>
        </p:txBody>
      </p:sp>
    </p:spTree>
    <p:extLst>
      <p:ext uri="{BB962C8B-B14F-4D97-AF65-F5344CB8AC3E}">
        <p14:creationId xmlns:p14="http://schemas.microsoft.com/office/powerpoint/2010/main" val="13679269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ko-KR" altLang="en-US"/>
          </a:p>
        </p:txBody>
      </p:sp>
      <p:sp>
        <p:nvSpPr>
          <p:cNvPr id="3" name="Text Placeholder 2"/>
          <p:cNvSpPr>
            <a:spLocks noGrp="1"/>
          </p:cNvSpPr>
          <p:nvPr>
            <p:ph type="body" idx="1"/>
          </p:nvPr>
        </p:nvSpPr>
        <p:spPr>
          <a:xfrm>
            <a:off x="456183" y="980733"/>
            <a:ext cx="4040188" cy="639763"/>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ltLang="ko-KR"/>
              <a:t>Click to edit Master text styles</a:t>
            </a:r>
          </a:p>
        </p:txBody>
      </p:sp>
      <p:sp>
        <p:nvSpPr>
          <p:cNvPr id="4" name="Content Placeholder 3"/>
          <p:cNvSpPr>
            <a:spLocks noGrp="1"/>
          </p:cNvSpPr>
          <p:nvPr>
            <p:ph sz="half" idx="2"/>
          </p:nvPr>
        </p:nvSpPr>
        <p:spPr>
          <a:xfrm>
            <a:off x="457200" y="1628802"/>
            <a:ext cx="4040188" cy="44973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5" name="Text Placeholder 4"/>
          <p:cNvSpPr>
            <a:spLocks noGrp="1"/>
          </p:cNvSpPr>
          <p:nvPr>
            <p:ph type="body" sz="quarter" idx="3"/>
          </p:nvPr>
        </p:nvSpPr>
        <p:spPr>
          <a:xfrm>
            <a:off x="4644015" y="980733"/>
            <a:ext cx="4041775" cy="639763"/>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ltLang="ko-KR"/>
              <a:t>Click to edit Master text styles</a:t>
            </a:r>
          </a:p>
        </p:txBody>
      </p:sp>
      <p:sp>
        <p:nvSpPr>
          <p:cNvPr id="6" name="Content Placeholder 5"/>
          <p:cNvSpPr>
            <a:spLocks noGrp="1"/>
          </p:cNvSpPr>
          <p:nvPr>
            <p:ph sz="quarter" idx="4"/>
          </p:nvPr>
        </p:nvSpPr>
        <p:spPr>
          <a:xfrm>
            <a:off x="4645032" y="1628802"/>
            <a:ext cx="4041775" cy="44973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r>
              <a:rPr lang="en-US" altLang="ko-KR"/>
              <a:t>Spring 2025</a:t>
            </a:r>
            <a:endParaRPr lang="en-US" altLang="en-US" dirty="0"/>
          </a:p>
        </p:txBody>
      </p:sp>
      <p:sp>
        <p:nvSpPr>
          <p:cNvPr id="8" name="Footer Placeholder 7"/>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9" name="Slide Number Placeholder 8"/>
          <p:cNvSpPr>
            <a:spLocks noGrp="1"/>
          </p:cNvSpPr>
          <p:nvPr>
            <p:ph type="sldNum" sz="quarter" idx="12"/>
          </p:nvPr>
        </p:nvSpPr>
        <p:spPr/>
        <p:txBody>
          <a:bodyPr/>
          <a:lstStyle/>
          <a:p>
            <a:fld id="{72AC53DF-4216-466D-99A7-94400E6C2A25}" type="slidenum">
              <a:rPr lang="en-US" altLang="ko-KR" sz="900" smtClean="0">
                <a:solidFill>
                  <a:schemeClr val="tx2"/>
                </a:solidFill>
              </a:rPr>
              <a:pPr/>
              <a:t>‹#›</a:t>
            </a:fld>
            <a:endParaRPr lang="ko-KR" altLang="en-US" dirty="0"/>
          </a:p>
        </p:txBody>
      </p:sp>
      <p:sp>
        <p:nvSpPr>
          <p:cNvPr id="10" name="Rectangle 9"/>
          <p:cNvSpPr/>
          <p:nvPr/>
        </p:nvSpPr>
        <p:spPr>
          <a:xfrm>
            <a:off x="0" y="692696"/>
            <a:ext cx="9144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p>
        </p:txBody>
      </p:sp>
    </p:spTree>
    <p:extLst>
      <p:ext uri="{BB962C8B-B14F-4D97-AF65-F5344CB8AC3E}">
        <p14:creationId xmlns:p14="http://schemas.microsoft.com/office/powerpoint/2010/main" val="1108626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28600" y="152405"/>
            <a:ext cx="1676400" cy="451843"/>
          </a:xfrm>
          <a:prstGeom prst="rect">
            <a:avLst/>
          </a:prstGeom>
        </p:spPr>
      </p:pic>
    </p:spTree>
    <p:extLst>
      <p:ext uri="{BB962C8B-B14F-4D97-AF65-F5344CB8AC3E}">
        <p14:creationId xmlns:p14="http://schemas.microsoft.com/office/powerpoint/2010/main" val="38298427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b="1">
                <a:solidFill>
                  <a:srgbClr val="004191"/>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4" name="Slide Number Placeholder 3"/>
          <p:cNvSpPr>
            <a:spLocks noGrp="1"/>
          </p:cNvSpPr>
          <p:nvPr>
            <p:ph type="sldNum" sz="quarter" idx="12"/>
          </p:nvPr>
        </p:nvSpPr>
        <p:spPr/>
        <p:txBody>
          <a:bodyPr vert="horz" lIns="91440" tIns="45720" rIns="91440" bIns="45720" rtlCol="0" anchor="ctr"/>
          <a:lstStyle>
            <a:lvl1pPr algn="r">
              <a:defRPr lang="en-US" altLang="ko-KR" b="1" smtClean="0">
                <a:solidFill>
                  <a:srgbClr val="004191"/>
                </a:solidFill>
              </a:defRPr>
            </a:lvl1pPr>
          </a:lstStyle>
          <a:p>
            <a:fld id="{72AC53DF-4216-466D-99A7-94400E6C2A25}" type="slidenum">
              <a:rPr lang="en-US" altLang="ko-KR" sz="900" smtClean="0">
                <a:solidFill>
                  <a:schemeClr val="tx2"/>
                </a:solidFill>
              </a:rPr>
              <a:pPr/>
              <a:t>‹#›</a:t>
            </a:fld>
            <a:endParaRPr lang="ko-KR" altLang="en-US" dirty="0"/>
          </a:p>
        </p:txBody>
      </p:sp>
      <p:sp>
        <p:nvSpPr>
          <p:cNvPr id="20" name="Rectangle 19"/>
          <p:cNvSpPr/>
          <p:nvPr/>
        </p:nvSpPr>
        <p:spPr>
          <a:xfrm>
            <a:off x="0" y="692696"/>
            <a:ext cx="9144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p>
        </p:txBody>
      </p:sp>
      <p:pic>
        <p:nvPicPr>
          <p:cNvPr id="24" name="Picture 23"/>
          <p:cNvPicPr>
            <a:picLocks noChangeAspect="1"/>
          </p:cNvPicPr>
          <p:nvPr/>
        </p:nvPicPr>
        <p:blipFill>
          <a:blip r:embed="rId2"/>
          <a:stretch>
            <a:fillRect/>
          </a:stretch>
        </p:blipFill>
        <p:spPr>
          <a:xfrm>
            <a:off x="5004048" y="2106052"/>
            <a:ext cx="3023220" cy="3082499"/>
          </a:xfrm>
          <a:prstGeom prst="rect">
            <a:avLst/>
          </a:prstGeom>
        </p:spPr>
      </p:pic>
      <p:pic>
        <p:nvPicPr>
          <p:cNvPr id="25" name="Picture 24"/>
          <p:cNvPicPr>
            <a:picLocks noChangeAspect="1"/>
          </p:cNvPicPr>
          <p:nvPr/>
        </p:nvPicPr>
        <p:blipFill>
          <a:blip r:embed="rId3"/>
          <a:stretch>
            <a:fillRect/>
          </a:stretch>
        </p:blipFill>
        <p:spPr>
          <a:xfrm>
            <a:off x="899592" y="1952608"/>
            <a:ext cx="3173207" cy="3389387"/>
          </a:xfrm>
          <a:prstGeom prst="rect">
            <a:avLst/>
          </a:prstGeom>
        </p:spPr>
      </p:pic>
      <p:sp>
        <p:nvSpPr>
          <p:cNvPr id="26" name="TextBox 25"/>
          <p:cNvSpPr txBox="1"/>
          <p:nvPr/>
        </p:nvSpPr>
        <p:spPr>
          <a:xfrm>
            <a:off x="266541" y="188640"/>
            <a:ext cx="8610922" cy="459904"/>
          </a:xfrm>
          <a:prstGeom prst="rect">
            <a:avLst/>
          </a:prstGeom>
          <a:noFill/>
        </p:spPr>
        <p:txBody>
          <a:bodyPr wrap="square" rtlCol="0" anchor="ctr">
            <a:noAutofit/>
          </a:bodyPr>
          <a:lstStyle/>
          <a:p>
            <a:r>
              <a:rPr lang="en-US" altLang="ko-KR" sz="1800" b="1" dirty="0">
                <a:solidFill>
                  <a:srgbClr val="004191"/>
                </a:solidFill>
              </a:rPr>
              <a:t>Formatting</a:t>
            </a:r>
          </a:p>
        </p:txBody>
      </p:sp>
      <p:grpSp>
        <p:nvGrpSpPr>
          <p:cNvPr id="27" name="Group 26"/>
          <p:cNvGrpSpPr/>
          <p:nvPr/>
        </p:nvGrpSpPr>
        <p:grpSpPr>
          <a:xfrm>
            <a:off x="225598" y="836719"/>
            <a:ext cx="8692819" cy="231601"/>
            <a:chOff x="209550" y="692696"/>
            <a:chExt cx="8692819" cy="288032"/>
          </a:xfrm>
          <a:noFill/>
        </p:grpSpPr>
        <p:sp>
          <p:nvSpPr>
            <p:cNvPr id="28" name="Rounded Rectangle 27"/>
            <p:cNvSpPr/>
            <p:nvPr userDrawn="1"/>
          </p:nvSpPr>
          <p:spPr>
            <a:xfrm>
              <a:off x="209550" y="692696"/>
              <a:ext cx="1562472" cy="288032"/>
            </a:xfrm>
            <a:prstGeom prst="roundRect">
              <a:avLst/>
            </a:prstGeom>
            <a:solidFill>
              <a:srgbClr val="5FBEE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750" b="1" dirty="0">
                  <a:solidFill>
                    <a:schemeClr val="bg1"/>
                  </a:solidFill>
                </a:rPr>
                <a:t>Introduction</a:t>
              </a:r>
              <a:endParaRPr lang="ko-KR" altLang="en-US" sz="750" b="1" dirty="0">
                <a:solidFill>
                  <a:schemeClr val="bg1"/>
                </a:solidFill>
              </a:endParaRPr>
            </a:p>
          </p:txBody>
        </p:sp>
        <p:sp>
          <p:nvSpPr>
            <p:cNvPr id="29" name="Rounded Rectangle 28"/>
            <p:cNvSpPr/>
            <p:nvPr userDrawn="1"/>
          </p:nvSpPr>
          <p:spPr>
            <a:xfrm>
              <a:off x="1992137"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750" dirty="0">
                  <a:solidFill>
                    <a:srgbClr val="5FBEEB"/>
                  </a:solidFill>
                </a:rPr>
                <a:t>Introduction</a:t>
              </a:r>
              <a:endParaRPr lang="ko-KR" altLang="en-US" sz="750" dirty="0">
                <a:solidFill>
                  <a:srgbClr val="5FBEEB"/>
                </a:solidFill>
              </a:endParaRPr>
            </a:p>
          </p:txBody>
        </p:sp>
        <p:sp>
          <p:nvSpPr>
            <p:cNvPr id="30" name="Rounded Rectangle 29"/>
            <p:cNvSpPr/>
            <p:nvPr userDrawn="1"/>
          </p:nvSpPr>
          <p:spPr>
            <a:xfrm>
              <a:off x="3774724"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750" dirty="0">
                  <a:solidFill>
                    <a:srgbClr val="5FBEEB"/>
                  </a:solidFill>
                </a:rPr>
                <a:t>Introduction</a:t>
              </a:r>
              <a:endParaRPr lang="ko-KR" altLang="en-US" sz="750" dirty="0">
                <a:solidFill>
                  <a:srgbClr val="5FBEEB"/>
                </a:solidFill>
              </a:endParaRPr>
            </a:p>
          </p:txBody>
        </p:sp>
        <p:sp>
          <p:nvSpPr>
            <p:cNvPr id="31" name="Rounded Rectangle 30"/>
            <p:cNvSpPr/>
            <p:nvPr userDrawn="1"/>
          </p:nvSpPr>
          <p:spPr>
            <a:xfrm>
              <a:off x="5557311"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750" dirty="0">
                  <a:solidFill>
                    <a:srgbClr val="5FBEEB"/>
                  </a:solidFill>
                </a:rPr>
                <a:t>Introduction</a:t>
              </a:r>
              <a:endParaRPr lang="ko-KR" altLang="en-US" sz="750" dirty="0">
                <a:solidFill>
                  <a:srgbClr val="5FBEEB"/>
                </a:solidFill>
              </a:endParaRPr>
            </a:p>
          </p:txBody>
        </p:sp>
        <p:sp>
          <p:nvSpPr>
            <p:cNvPr id="32" name="Rounded Rectangle 31"/>
            <p:cNvSpPr/>
            <p:nvPr userDrawn="1"/>
          </p:nvSpPr>
          <p:spPr>
            <a:xfrm>
              <a:off x="7339897" y="692696"/>
              <a:ext cx="1562472" cy="288032"/>
            </a:xfrm>
            <a:prstGeom prst="roundRect">
              <a:avLst/>
            </a:prstGeom>
            <a:solidFill>
              <a:srgbClr val="DFF2FB"/>
            </a:soli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ko-KR" sz="750" dirty="0">
                  <a:solidFill>
                    <a:srgbClr val="5FBEEB"/>
                  </a:solidFill>
                </a:rPr>
                <a:t>Introduction</a:t>
              </a:r>
              <a:endParaRPr lang="ko-KR" altLang="en-US" sz="750" dirty="0">
                <a:solidFill>
                  <a:srgbClr val="5FBEEB"/>
                </a:solidFill>
              </a:endParaRPr>
            </a:p>
          </p:txBody>
        </p:sp>
      </p:grpSp>
    </p:spTree>
    <p:extLst>
      <p:ext uri="{BB962C8B-B14F-4D97-AF65-F5344CB8AC3E}">
        <p14:creationId xmlns:p14="http://schemas.microsoft.com/office/powerpoint/2010/main" val="660446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b="1">
                <a:solidFill>
                  <a:srgbClr val="004191"/>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4" name="Slide Number Placeholder 3"/>
          <p:cNvSpPr>
            <a:spLocks noGrp="1"/>
          </p:cNvSpPr>
          <p:nvPr>
            <p:ph type="sldNum" sz="quarter" idx="12"/>
          </p:nvPr>
        </p:nvSpPr>
        <p:spPr/>
        <p:txBody>
          <a:bodyPr vert="horz" lIns="91440" tIns="45720" rIns="91440" bIns="45720" rtlCol="0" anchor="ctr"/>
          <a:lstStyle>
            <a:lvl1pPr algn="r">
              <a:defRPr lang="en-US" altLang="ko-KR" b="1" smtClean="0">
                <a:solidFill>
                  <a:srgbClr val="004191"/>
                </a:solidFill>
              </a:defRPr>
            </a:lvl1pPr>
          </a:lstStyle>
          <a:p>
            <a:fld id="{72AC53DF-4216-466D-99A7-94400E6C2A25}" type="slidenum">
              <a:rPr lang="en-US" altLang="ko-KR" sz="900" smtClean="0">
                <a:solidFill>
                  <a:schemeClr val="tx2"/>
                </a:solidFill>
              </a:rPr>
              <a:pPr/>
              <a:t>‹#›</a:t>
            </a:fld>
            <a:endParaRPr lang="ko-KR" altLang="en-US" dirty="0"/>
          </a:p>
        </p:txBody>
      </p:sp>
      <p:sp>
        <p:nvSpPr>
          <p:cNvPr id="9" name="Rectangle 8"/>
          <p:cNvSpPr/>
          <p:nvPr/>
        </p:nvSpPr>
        <p:spPr>
          <a:xfrm>
            <a:off x="0" y="692696"/>
            <a:ext cx="9144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p>
        </p:txBody>
      </p:sp>
    </p:spTree>
    <p:extLst>
      <p:ext uri="{BB962C8B-B14F-4D97-AF65-F5344CB8AC3E}">
        <p14:creationId xmlns:p14="http://schemas.microsoft.com/office/powerpoint/2010/main" val="19747825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73054"/>
            <a:ext cx="3008313" cy="1162051"/>
          </a:xfrm>
        </p:spPr>
        <p:txBody>
          <a:bodyPr anchor="b"/>
          <a:lstStyle>
            <a:lvl1pPr algn="l">
              <a:defRPr sz="15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73059"/>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457207" y="1435104"/>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ltLang="ko-KR"/>
              <a:t>Click to edit Master text styles</a:t>
            </a:r>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900" smtClean="0">
                <a:solidFill>
                  <a:schemeClr val="tx2"/>
                </a:solidFill>
              </a:rPr>
              <a:pPr/>
              <a:t>‹#›</a:t>
            </a:fld>
            <a:endParaRPr lang="ko-KR" altLang="en-US" dirty="0"/>
          </a:p>
        </p:txBody>
      </p:sp>
    </p:spTree>
    <p:extLst>
      <p:ext uri="{BB962C8B-B14F-4D97-AF65-F5344CB8AC3E}">
        <p14:creationId xmlns:p14="http://schemas.microsoft.com/office/powerpoint/2010/main" val="17178487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5"/>
            <a:ext cx="5486400" cy="566739"/>
          </a:xfrm>
        </p:spPr>
        <p:txBody>
          <a:bodyPr anchor="b"/>
          <a:lstStyle>
            <a:lvl1pPr algn="l">
              <a:defRPr sz="15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ltLang="ko-KR"/>
              <a:t>Drag picture to placeholder or click icon to add</a:t>
            </a:r>
            <a:endParaRPr lang="ko-KR" altLang="en-US"/>
          </a:p>
        </p:txBody>
      </p:sp>
      <p:sp>
        <p:nvSpPr>
          <p:cNvPr id="4" name="Text Placeholder 3"/>
          <p:cNvSpPr>
            <a:spLocks noGrp="1"/>
          </p:cNvSpPr>
          <p:nvPr>
            <p:ph type="body" sz="half" idx="2"/>
          </p:nvPr>
        </p:nvSpPr>
        <p:spPr>
          <a:xfrm>
            <a:off x="1792288" y="5367344"/>
            <a:ext cx="5486400" cy="8048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ltLang="ko-KR"/>
              <a:t>Click to edit Master text styles</a:t>
            </a:r>
          </a:p>
        </p:txBody>
      </p:sp>
      <p:sp>
        <p:nvSpPr>
          <p:cNvPr id="5" name="Date Placeholder 4"/>
          <p:cNvSpPr>
            <a:spLocks noGrp="1"/>
          </p:cNvSpPr>
          <p:nvPr>
            <p:ph type="dt" sz="half" idx="10"/>
          </p:nvPr>
        </p:nvSpPr>
        <p:spPr/>
        <p:txBody>
          <a:bodyPr/>
          <a:lstStyle/>
          <a:p>
            <a:r>
              <a:rPr lang="en-US" altLang="ko-KR"/>
              <a:t>Spring 2025</a:t>
            </a:r>
            <a:endParaRPr lang="en-US" altLang="en-US" dirty="0"/>
          </a:p>
        </p:txBody>
      </p:sp>
      <p:sp>
        <p:nvSpPr>
          <p:cNvPr id="6" name="Footer Placeholder 5"/>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7" name="Slide Number Placeholder 6"/>
          <p:cNvSpPr>
            <a:spLocks noGrp="1"/>
          </p:cNvSpPr>
          <p:nvPr>
            <p:ph type="sldNum" sz="quarter" idx="12"/>
          </p:nvPr>
        </p:nvSpPr>
        <p:spPr/>
        <p:txBody>
          <a:bodyPr/>
          <a:lstStyle/>
          <a:p>
            <a:fld id="{72AC53DF-4216-466D-99A7-94400E6C2A25}" type="slidenum">
              <a:rPr lang="en-US" altLang="ko-KR" sz="900" smtClean="0">
                <a:solidFill>
                  <a:schemeClr val="tx2"/>
                </a:solidFill>
              </a:rPr>
              <a:pPr/>
              <a:t>‹#›</a:t>
            </a:fld>
            <a:endParaRPr lang="ko-KR" altLang="en-US" dirty="0"/>
          </a:p>
        </p:txBody>
      </p:sp>
    </p:spTree>
    <p:extLst>
      <p:ext uri="{BB962C8B-B14F-4D97-AF65-F5344CB8AC3E}">
        <p14:creationId xmlns:p14="http://schemas.microsoft.com/office/powerpoint/2010/main" val="36815630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900" smtClean="0">
                <a:solidFill>
                  <a:schemeClr val="tx2"/>
                </a:solidFill>
              </a:rPr>
              <a:pPr/>
              <a:t>‹#›</a:t>
            </a:fld>
            <a:endParaRPr lang="ko-KR" altLang="en-US" dirty="0"/>
          </a:p>
        </p:txBody>
      </p:sp>
    </p:spTree>
    <p:extLst>
      <p:ext uri="{BB962C8B-B14F-4D97-AF65-F5344CB8AC3E}">
        <p14:creationId xmlns:p14="http://schemas.microsoft.com/office/powerpoint/2010/main" val="1010351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900" smtClean="0">
                <a:solidFill>
                  <a:schemeClr val="tx2"/>
                </a:solidFill>
              </a:rPr>
              <a:pPr/>
              <a:t>‹#›</a:t>
            </a:fld>
            <a:endParaRPr lang="ko-KR" altLang="en-US" dirty="0"/>
          </a:p>
        </p:txBody>
      </p:sp>
    </p:spTree>
    <p:extLst>
      <p:ext uri="{BB962C8B-B14F-4D97-AF65-F5344CB8AC3E}">
        <p14:creationId xmlns:p14="http://schemas.microsoft.com/office/powerpoint/2010/main" val="27504943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10"/>
          <p:cNvSpPr>
            <a:spLocks noGrp="1" noChangeArrowheads="1"/>
          </p:cNvSpPr>
          <p:nvPr>
            <p:ph type="sldNum" sz="quarter" idx="10"/>
          </p:nvPr>
        </p:nvSpPr>
        <p:spPr>
          <a:ln/>
        </p:spPr>
        <p:txBody>
          <a:bodyPr/>
          <a:lstStyle>
            <a:lvl1pPr>
              <a:defRPr/>
            </a:lvl1pPr>
          </a:lstStyle>
          <a:p>
            <a:pPr>
              <a:defRPr/>
            </a:pPr>
            <a:fld id="{F2FB0077-1038-46D0-8E65-943EDE752A04}" type="slidenum">
              <a:rPr lang="en-US" altLang="ko-KR"/>
              <a:pPr>
                <a:defRPr/>
              </a:pPr>
              <a:t>‹#›</a:t>
            </a:fld>
            <a:endParaRPr lang="en-US" altLang="ko-K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제목 슬라이드">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350"/>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350"/>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ko-KR" altLang="en-US" sz="1350" dirty="0"/>
          </a:p>
        </p:txBody>
      </p:sp>
      <p:sp>
        <p:nvSpPr>
          <p:cNvPr id="28" name="날짜 개체 틀 27"/>
          <p:cNvSpPr>
            <a:spLocks noGrp="1"/>
          </p:cNvSpPr>
          <p:nvPr>
            <p:ph type="dt" sz="half" idx="10"/>
          </p:nvPr>
        </p:nvSpPr>
        <p:spPr>
          <a:xfrm>
            <a:off x="76200" y="6068699"/>
            <a:ext cx="2057400" cy="685800"/>
          </a:xfrm>
        </p:spPr>
        <p:txBody>
          <a:bodyPr>
            <a:noAutofit/>
          </a:bodyPr>
          <a:lstStyle>
            <a:lvl1pPr algn="ctr" latinLnBrk="1">
              <a:defRPr lang="ko-KR" sz="1500">
                <a:solidFill>
                  <a:srgbClr val="FFFFFF"/>
                </a:solidFill>
                <a:latin typeface="+mj-lt"/>
              </a:defRPr>
            </a:lvl1pPr>
          </a:lstStyle>
          <a:p>
            <a:r>
              <a:rPr lang="en-US" altLang="ko-KR"/>
              <a:t>Spring 2025</a:t>
            </a:r>
            <a:endParaRPr lang="en-US" altLang="en-US" dirty="0"/>
          </a:p>
        </p:txBody>
      </p:sp>
      <p:pic>
        <p:nvPicPr>
          <p:cNvPr id="1026" name="Picture 2" descr="C:\Users\sangho\AppData\Local\Temp\_AZTMP0_\DragTemp\엠블럼.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77200" y="6037659"/>
            <a:ext cx="838200" cy="721608"/>
          </a:xfrm>
          <a:prstGeom prst="rect">
            <a:avLst/>
          </a:prstGeom>
          <a:noFill/>
        </p:spPr>
      </p:pic>
      <p:sp>
        <p:nvSpPr>
          <p:cNvPr id="13" name="TextBox 12"/>
          <p:cNvSpPr txBox="1"/>
          <p:nvPr/>
        </p:nvSpPr>
        <p:spPr>
          <a:xfrm>
            <a:off x="2321861" y="6212549"/>
            <a:ext cx="5009705" cy="311624"/>
          </a:xfrm>
          <a:prstGeom prst="rect">
            <a:avLst/>
          </a:prstGeom>
          <a:noFill/>
        </p:spPr>
        <p:txBody>
          <a:bodyPr wrap="none" rtlCol="0">
            <a:spAutoFit/>
          </a:bodyPr>
          <a:lstStyle/>
          <a:p>
            <a:pPr marL="240024" marR="0" lvl="0" indent="-240024" algn="l" defTabSz="685783" rtl="0" eaLnBrk="1" fontAlgn="base" latinLnBrk="1" hangingPunct="1">
              <a:lnSpc>
                <a:spcPct val="100000"/>
              </a:lnSpc>
              <a:spcBef>
                <a:spcPct val="0"/>
              </a:spcBef>
              <a:spcAft>
                <a:spcPct val="0"/>
              </a:spcAft>
              <a:buClr>
                <a:srgbClr val="DD8047"/>
              </a:buClr>
              <a:buSzPct val="60000"/>
              <a:buFont typeface="Wingdings"/>
              <a:buNone/>
              <a:tabLst/>
              <a:defRPr/>
            </a:pPr>
            <a:r>
              <a:rPr lang="en-US" altLang="en-US" sz="1425" kern="1200" noProof="0" dirty="0">
                <a:solidFill>
                  <a:schemeClr val="tx1"/>
                </a:solidFill>
                <a:latin typeface="Tahoma" pitchFamily="34" charset="0"/>
                <a:ea typeface="맑은 고딕" pitchFamily="50" charset="-127"/>
                <a:cs typeface="Tahoma" pitchFamily="34" charset="0"/>
              </a:rPr>
              <a:t>Korea Advanced Institute of Science and Technology</a:t>
            </a:r>
            <a:endParaRPr lang="ko-KR" altLang="en-US" sz="1425" kern="1200" dirty="0">
              <a:solidFill>
                <a:schemeClr val="tx1"/>
              </a:solidFill>
              <a:latin typeface="Tahoma" pitchFamily="34" charset="0"/>
              <a:ea typeface="맑은 고딕" pitchFamily="50" charset="-127"/>
              <a:cs typeface="Tahoma" pitchFamily="34" charset="0"/>
            </a:endParaRPr>
          </a:p>
        </p:txBody>
      </p:sp>
    </p:spTree>
    <p:extLst>
      <p:ext uri="{BB962C8B-B14F-4D97-AF65-F5344CB8AC3E}">
        <p14:creationId xmlns:p14="http://schemas.microsoft.com/office/powerpoint/2010/main" val="3742525174"/>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11" name="내용 개체 틀 10"/>
          <p:cNvSpPr>
            <a:spLocks noGrp="1"/>
          </p:cNvSpPr>
          <p:nvPr>
            <p:ph sz="quarter" idx="2"/>
          </p:nvPr>
        </p:nvSpPr>
        <p:spPr>
          <a:xfrm>
            <a:off x="533400" y="2057400"/>
            <a:ext cx="3886200" cy="4191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3" name="내용 개체 틀 12"/>
          <p:cNvSpPr>
            <a:spLocks noGrp="1"/>
          </p:cNvSpPr>
          <p:nvPr>
            <p:ph sz="quarter" idx="4"/>
          </p:nvPr>
        </p:nvSpPr>
        <p:spPr>
          <a:xfrm>
            <a:off x="4724400" y="2057400"/>
            <a:ext cx="3886200" cy="4191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0" name="날짜 개체 틀 9"/>
          <p:cNvSpPr>
            <a:spLocks noGrp="1"/>
          </p:cNvSpPr>
          <p:nvPr>
            <p:ph type="dt" sz="half" idx="15"/>
          </p:nvPr>
        </p:nvSpPr>
        <p:spPr/>
        <p:txBody>
          <a:bodyPr rtlCol="0"/>
          <a:lstStyle/>
          <a:p>
            <a:r>
              <a:rPr lang="en-US" altLang="ko-KR"/>
              <a:t>Spring 2025</a:t>
            </a:r>
            <a:endParaRPr lang="en-US" altLang="en-US" dirty="0"/>
          </a:p>
        </p:txBody>
      </p:sp>
      <p:sp>
        <p:nvSpPr>
          <p:cNvPr id="12" name="슬라이드 번호 개체 틀 11"/>
          <p:cNvSpPr>
            <a:spLocks noGrp="1"/>
          </p:cNvSpPr>
          <p:nvPr>
            <p:ph type="sldNum" sz="quarter" idx="16"/>
          </p:nvPr>
        </p:nvSpPr>
        <p:spPr/>
        <p:txBody>
          <a:bodyPr rtlCol="0"/>
          <a:lstStyle/>
          <a:p>
            <a:fld id="{72AC53DF-4216-466D-99A7-94400E6C2A25}" type="slidenum">
              <a:rPr lang="en-US" altLang="ko-KR" sz="900" smtClean="0">
                <a:solidFill>
                  <a:schemeClr val="tx2"/>
                </a:solidFill>
              </a:rPr>
              <a:pPr/>
              <a:t>‹#›</a:t>
            </a:fld>
            <a:endParaRPr lang="ko-KR" altLang="en-US" dirty="0"/>
          </a:p>
        </p:txBody>
      </p:sp>
      <p:sp>
        <p:nvSpPr>
          <p:cNvPr id="14" name="바닥글 개체 틀 13"/>
          <p:cNvSpPr>
            <a:spLocks noGrp="1"/>
          </p:cNvSpPr>
          <p:nvPr>
            <p:ph type="ftr" sz="quarter" idx="17"/>
          </p:nvPr>
        </p:nvSpPr>
        <p:spPr/>
        <p:txBody>
          <a:bodyPr rtlCol="0"/>
          <a:lstStyle/>
          <a:p>
            <a:pPr algn="l" fontAlgn="base">
              <a:spcBef>
                <a:spcPct val="0"/>
              </a:spcBef>
              <a:spcAft>
                <a:spcPct val="0"/>
              </a:spcAft>
              <a:defRPr/>
            </a:pPr>
            <a:r>
              <a:rPr lang="en-US" altLang="ko-KR"/>
              <a:t>CS30500        Copyright (c) In-Young Ko, KAIST</a:t>
            </a:r>
            <a:endParaRPr lang="en-US" altLang="en-US" dirty="0"/>
          </a:p>
        </p:txBody>
      </p:sp>
      <p:sp>
        <p:nvSpPr>
          <p:cNvPr id="16" name="텍스트 개체 틀 15"/>
          <p:cNvSpPr>
            <a:spLocks noGrp="1"/>
          </p:cNvSpPr>
          <p:nvPr>
            <p:ph type="body" sz="quarter" idx="1"/>
          </p:nvPr>
        </p:nvSpPr>
        <p:spPr>
          <a:xfrm>
            <a:off x="533400" y="1295400"/>
            <a:ext cx="3886200" cy="640080"/>
          </a:xfrm>
          <a:solidFill>
            <a:schemeClr val="accent2"/>
          </a:solidFill>
        </p:spPr>
        <p:txBody>
          <a:bodyPr rtlCol="0" anchor="ctr"/>
          <a:lstStyle>
            <a:lvl1pPr marL="0" indent="0" latinLnBrk="1">
              <a:buFontTx/>
              <a:buNone/>
              <a:defRPr lang="ko-KR" sz="1500" b="1">
                <a:solidFill>
                  <a:srgbClr val="FFFFFF"/>
                </a:solidFill>
              </a:defRPr>
            </a:lvl1pPr>
          </a:lstStyle>
          <a:p>
            <a:pPr lvl="0"/>
            <a:r>
              <a:rPr lang="en-US" altLang="ko-KR"/>
              <a:t>Click to edit Master text styles</a:t>
            </a:r>
          </a:p>
        </p:txBody>
      </p:sp>
      <p:sp>
        <p:nvSpPr>
          <p:cNvPr id="15" name="텍스트 개체 틀 14"/>
          <p:cNvSpPr>
            <a:spLocks noGrp="1"/>
          </p:cNvSpPr>
          <p:nvPr>
            <p:ph type="body" sz="quarter" idx="3"/>
          </p:nvPr>
        </p:nvSpPr>
        <p:spPr>
          <a:xfrm>
            <a:off x="4724400" y="1295400"/>
            <a:ext cx="3886200" cy="640080"/>
          </a:xfrm>
          <a:solidFill>
            <a:schemeClr val="accent4"/>
          </a:solidFill>
        </p:spPr>
        <p:txBody>
          <a:bodyPr rtlCol="0" anchor="ctr"/>
          <a:lstStyle>
            <a:lvl1pPr marL="0" indent="0" latinLnBrk="1">
              <a:buFontTx/>
              <a:buNone/>
              <a:defRPr lang="ko-KR" sz="1500" b="1">
                <a:solidFill>
                  <a:srgbClr val="FFFFFF"/>
                </a:solidFill>
              </a:defRPr>
            </a:lvl1pPr>
          </a:lstStyle>
          <a:p>
            <a:pPr lvl="0"/>
            <a:r>
              <a:rPr lang="en-US" altLang="ko-KR"/>
              <a:t>Click to edit Master text styles</a:t>
            </a:r>
          </a:p>
        </p:txBody>
      </p:sp>
      <p:sp>
        <p:nvSpPr>
          <p:cNvPr id="17" name="제목 1"/>
          <p:cNvSpPr>
            <a:spLocks noGrp="1"/>
          </p:cNvSpPr>
          <p:nvPr>
            <p:ph type="title"/>
          </p:nvPr>
        </p:nvSpPr>
        <p:spPr>
          <a:xfrm>
            <a:off x="609600" y="-76200"/>
            <a:ext cx="8153400" cy="990600"/>
          </a:xfrm>
        </p:spPr>
        <p:txBody>
          <a:bodyPr/>
          <a:lstStyle/>
          <a:p>
            <a:r>
              <a:rPr lang="en-US" altLang="ko-KR"/>
              <a:t>Click to edit Master title style</a:t>
            </a:r>
            <a:endParaRPr lang="ko-KR" dirty="0"/>
          </a:p>
        </p:txBody>
      </p:sp>
    </p:spTree>
    <p:extLst>
      <p:ext uri="{BB962C8B-B14F-4D97-AF65-F5344CB8AC3E}">
        <p14:creationId xmlns:p14="http://schemas.microsoft.com/office/powerpoint/2010/main" val="3919659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내용(캡션 포함)">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r>
              <a:rPr lang="en-US" altLang="ko-KR"/>
              <a:t>Spring 2025</a:t>
            </a:r>
            <a:endParaRPr lang="en-US" altLang="en-US" dirty="0"/>
          </a:p>
        </p:txBody>
      </p:sp>
      <p:sp>
        <p:nvSpPr>
          <p:cNvPr id="7" name="슬라이드 번호 개체 틀 6"/>
          <p:cNvSpPr>
            <a:spLocks noGrp="1"/>
          </p:cNvSpPr>
          <p:nvPr>
            <p:ph type="sldNum" sz="quarter" idx="12"/>
          </p:nvPr>
        </p:nvSpPr>
        <p:spPr/>
        <p:txBody>
          <a:bodyPr/>
          <a:lstStyle>
            <a:lvl1pPr latinLnBrk="1">
              <a:defRPr lang="ko-KR">
                <a:solidFill>
                  <a:srgbClr val="FFFFFF"/>
                </a:solidFill>
              </a:defRPr>
            </a:lvl1pPr>
          </a:lstStyle>
          <a:p>
            <a:fld id="{72AC53DF-4216-466D-99A7-94400E6C2A25}" type="slidenum">
              <a:rPr lang="en-US" altLang="ko-KR" sz="900" smtClean="0">
                <a:solidFill>
                  <a:schemeClr val="tx2"/>
                </a:solidFill>
              </a:rPr>
              <a:pPr/>
              <a:t>‹#›</a:t>
            </a:fld>
            <a:endParaRPr lang="ko-KR" altLang="en-US" dirty="0"/>
          </a:p>
        </p:txBody>
      </p:sp>
      <p:sp>
        <p:nvSpPr>
          <p:cNvPr id="3" name="텍스트 개체 틀 2"/>
          <p:cNvSpPr>
            <a:spLocks noGrp="1"/>
          </p:cNvSpPr>
          <p:nvPr>
            <p:ph type="body" idx="2"/>
          </p:nvPr>
        </p:nvSpPr>
        <p:spPr>
          <a:xfrm>
            <a:off x="533400" y="15240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latinLnBrk="1">
              <a:spcAft>
                <a:spcPts val="750"/>
              </a:spcAft>
              <a:buNone/>
              <a:defRPr lang="ko-KR" sz="1350"/>
            </a:lvl1pPr>
            <a:lvl2pPr>
              <a:buNone/>
              <a:defRPr lang="ko-KR" sz="900"/>
            </a:lvl2pPr>
            <a:lvl3pPr>
              <a:buNone/>
              <a:defRPr lang="ko-KR" sz="750"/>
            </a:lvl3pPr>
            <a:lvl4pPr>
              <a:buNone/>
              <a:defRPr lang="ko-KR" sz="675"/>
            </a:lvl4pPr>
            <a:lvl5pPr>
              <a:buNone/>
              <a:defRPr lang="ko-KR" sz="675"/>
            </a:lvl5pPr>
          </a:lstStyle>
          <a:p>
            <a:pPr lvl="0"/>
            <a:r>
              <a:rPr lang="en-US" altLang="ko-KR"/>
              <a:t>Click to edit Master text styles</a:t>
            </a:r>
          </a:p>
        </p:txBody>
      </p:sp>
      <p:sp>
        <p:nvSpPr>
          <p:cNvPr id="9" name="내용 개체 틀 8"/>
          <p:cNvSpPr>
            <a:spLocks noGrp="1"/>
          </p:cNvSpPr>
          <p:nvPr>
            <p:ph sz="quarter" idx="1"/>
          </p:nvPr>
        </p:nvSpPr>
        <p:spPr>
          <a:xfrm>
            <a:off x="2286000" y="1524000"/>
            <a:ext cx="6400800" cy="44196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p>
        </p:txBody>
      </p:sp>
      <p:sp>
        <p:nvSpPr>
          <p:cNvPr id="10" name="Rectangle 2"/>
          <p:cNvSpPr>
            <a:spLocks noGrp="1"/>
          </p:cNvSpPr>
          <p:nvPr>
            <p:ph type="ftr" sz="quarter" idx="3"/>
          </p:nvPr>
        </p:nvSpPr>
        <p:spPr>
          <a:xfrm>
            <a:off x="979724" y="6479809"/>
            <a:ext cx="6183083" cy="365125"/>
          </a:xfrm>
          <a:prstGeom prst="rect">
            <a:avLst/>
          </a:prstGeom>
        </p:spPr>
        <p:txBody>
          <a:bodyPr vert="horz" anchor="ctr"/>
          <a:lstStyle>
            <a:lvl1pPr algn="r" latinLnBrk="1">
              <a:defRPr lang="ko-KR" sz="900" b="1">
                <a:solidFill>
                  <a:schemeClr val="tx2"/>
                </a:solidFill>
              </a:defRPr>
            </a:lvl1pPr>
          </a:lstStyle>
          <a:p>
            <a:pPr algn="l" fontAlgn="base">
              <a:spcBef>
                <a:spcPct val="0"/>
              </a:spcBef>
              <a:spcAft>
                <a:spcPct val="0"/>
              </a:spcAft>
              <a:defRPr/>
            </a:pPr>
            <a:r>
              <a:rPr lang="en-US" altLang="ko-KR"/>
              <a:t>CS30500        Copyright (c) In-Young Ko, KAIST</a:t>
            </a:r>
            <a:endParaRPr lang="en-US" altLang="en-US" dirty="0"/>
          </a:p>
        </p:txBody>
      </p:sp>
      <p:sp>
        <p:nvSpPr>
          <p:cNvPr id="8" name="제목 1"/>
          <p:cNvSpPr>
            <a:spLocks noGrp="1"/>
          </p:cNvSpPr>
          <p:nvPr>
            <p:ph type="title"/>
          </p:nvPr>
        </p:nvSpPr>
        <p:spPr>
          <a:xfrm>
            <a:off x="609600" y="-76200"/>
            <a:ext cx="8153400" cy="990600"/>
          </a:xfrm>
        </p:spPr>
        <p:txBody>
          <a:bodyPr/>
          <a:lstStyle/>
          <a:p>
            <a:r>
              <a:rPr lang="en-US" altLang="ko-KR"/>
              <a:t>Click to edit Master title style</a:t>
            </a:r>
            <a:endParaRPr lang="ko-KR" dirty="0"/>
          </a:p>
        </p:txBody>
      </p:sp>
    </p:spTree>
    <p:extLst>
      <p:ext uri="{BB962C8B-B14F-4D97-AF65-F5344CB8AC3E}">
        <p14:creationId xmlns:p14="http://schemas.microsoft.com/office/powerpoint/2010/main" val="36581999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450503" y="5929931"/>
            <a:ext cx="8239126" cy="318490"/>
          </a:xfrm>
          <a:prstGeom prst="rect">
            <a:avLst/>
          </a:prstGeom>
        </p:spPr>
        <p:txBody>
          <a:bodyPr lIns="45719" tIns="45719" rIns="45719" bIns="45719"/>
          <a:lstStyle>
            <a:lvl1pPr marL="0" indent="0" defTabSz="309563">
              <a:lnSpc>
                <a:spcPct val="100000"/>
              </a:lnSpc>
              <a:spcBef>
                <a:spcPts val="0"/>
              </a:spcBef>
              <a:buSzTx/>
              <a:buNone/>
              <a:defRPr sz="1350" b="1"/>
            </a:lvl1pPr>
          </a:lstStyle>
          <a:p>
            <a:r>
              <a:t>Author and Date</a:t>
            </a:r>
          </a:p>
        </p:txBody>
      </p:sp>
      <p:sp>
        <p:nvSpPr>
          <p:cNvPr id="12" name="Presentation Title"/>
          <p:cNvSpPr txBox="1">
            <a:spLocks noGrp="1"/>
          </p:cNvSpPr>
          <p:nvPr>
            <p:ph type="title" hasCustomPrompt="1"/>
          </p:nvPr>
        </p:nvSpPr>
        <p:spPr>
          <a:xfrm>
            <a:off x="452436" y="1287496"/>
            <a:ext cx="8239127" cy="2324101"/>
          </a:xfrm>
          <a:prstGeom prst="rect">
            <a:avLst/>
          </a:prstGeom>
        </p:spPr>
        <p:txBody>
          <a:bodyPr anchor="b"/>
          <a:lstStyle>
            <a:lvl1pPr>
              <a:defRPr sz="4350" spc="-87"/>
            </a:lvl1pPr>
          </a:lstStyle>
          <a:p>
            <a:r>
              <a:t>Presentation Title</a:t>
            </a:r>
          </a:p>
        </p:txBody>
      </p:sp>
      <p:sp>
        <p:nvSpPr>
          <p:cNvPr id="13" name="Body Level One…"/>
          <p:cNvSpPr txBox="1">
            <a:spLocks noGrp="1"/>
          </p:cNvSpPr>
          <p:nvPr>
            <p:ph type="body" sz="quarter" idx="1" hasCustomPrompt="1"/>
          </p:nvPr>
        </p:nvSpPr>
        <p:spPr>
          <a:xfrm>
            <a:off x="450504" y="3611595"/>
            <a:ext cx="8239125" cy="952501"/>
          </a:xfrm>
          <a:prstGeom prst="rect">
            <a:avLst/>
          </a:prstGeom>
        </p:spPr>
        <p:txBody>
          <a:bodyPr/>
          <a:lstStyle>
            <a:lvl1pPr marL="0" indent="0" defTabSz="309563">
              <a:lnSpc>
                <a:spcPct val="100000"/>
              </a:lnSpc>
              <a:spcBef>
                <a:spcPts val="0"/>
              </a:spcBef>
              <a:buSzTx/>
              <a:buNone/>
              <a:defRPr sz="2063" b="1"/>
            </a:lvl1pPr>
            <a:lvl2pPr marL="0" indent="171450" defTabSz="309563">
              <a:lnSpc>
                <a:spcPct val="100000"/>
              </a:lnSpc>
              <a:spcBef>
                <a:spcPts val="0"/>
              </a:spcBef>
              <a:buSzTx/>
              <a:buNone/>
              <a:defRPr sz="2063" b="1"/>
            </a:lvl2pPr>
            <a:lvl3pPr marL="0" indent="342900" defTabSz="309563">
              <a:lnSpc>
                <a:spcPct val="100000"/>
              </a:lnSpc>
              <a:spcBef>
                <a:spcPts val="0"/>
              </a:spcBef>
              <a:buSzTx/>
              <a:buNone/>
              <a:defRPr sz="2063" b="1"/>
            </a:lvl3pPr>
            <a:lvl4pPr marL="0" indent="514350" defTabSz="309563">
              <a:lnSpc>
                <a:spcPct val="100000"/>
              </a:lnSpc>
              <a:spcBef>
                <a:spcPts val="0"/>
              </a:spcBef>
              <a:buSzTx/>
              <a:buNone/>
              <a:defRPr sz="2063" b="1"/>
            </a:lvl4pPr>
            <a:lvl5pPr marL="0" indent="685800" defTabSz="309563">
              <a:lnSpc>
                <a:spcPct val="100000"/>
              </a:lnSpc>
              <a:spcBef>
                <a:spcPts val="0"/>
              </a:spcBef>
              <a:buSzTx/>
              <a:buNone/>
              <a:defRPr sz="2063"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308372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433387" y="-647700"/>
            <a:ext cx="10029825" cy="8009467"/>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452438" y="3562350"/>
            <a:ext cx="8239125" cy="2324100"/>
          </a:xfrm>
          <a:prstGeom prst="rect">
            <a:avLst/>
          </a:prstGeom>
        </p:spPr>
        <p:txBody>
          <a:bodyPr anchor="b"/>
          <a:lstStyle>
            <a:lvl1pPr>
              <a:defRPr sz="4350" spc="-87"/>
            </a:lvl1pPr>
          </a:lstStyle>
          <a:p>
            <a:r>
              <a:t>Presentation Title</a:t>
            </a:r>
          </a:p>
        </p:txBody>
      </p:sp>
      <p:sp>
        <p:nvSpPr>
          <p:cNvPr id="23" name="Author and Date"/>
          <p:cNvSpPr txBox="1">
            <a:spLocks noGrp="1"/>
          </p:cNvSpPr>
          <p:nvPr>
            <p:ph type="body" sz="quarter" idx="22" hasCustomPrompt="1"/>
          </p:nvPr>
        </p:nvSpPr>
        <p:spPr>
          <a:xfrm>
            <a:off x="452884" y="553069"/>
            <a:ext cx="8238233" cy="318490"/>
          </a:xfrm>
          <a:prstGeom prst="rect">
            <a:avLst/>
          </a:prstGeom>
        </p:spPr>
        <p:txBody>
          <a:bodyPr lIns="45719" tIns="45719" rIns="45719" bIns="45719"/>
          <a:lstStyle>
            <a:lvl1pPr marL="0" indent="0" defTabSz="309563">
              <a:lnSpc>
                <a:spcPct val="100000"/>
              </a:lnSpc>
              <a:spcBef>
                <a:spcPts val="0"/>
              </a:spcBef>
              <a:buSzTx/>
              <a:buNone/>
              <a:defRPr sz="1350" b="1"/>
            </a:lvl1pPr>
          </a:lstStyle>
          <a:p>
            <a:r>
              <a:t>Author and Date</a:t>
            </a:r>
          </a:p>
        </p:txBody>
      </p:sp>
      <p:sp>
        <p:nvSpPr>
          <p:cNvPr id="24" name="Body Level One…"/>
          <p:cNvSpPr txBox="1">
            <a:spLocks noGrp="1"/>
          </p:cNvSpPr>
          <p:nvPr>
            <p:ph type="body" sz="quarter" idx="1" hasCustomPrompt="1"/>
          </p:nvPr>
        </p:nvSpPr>
        <p:spPr>
          <a:xfrm>
            <a:off x="452438" y="5804955"/>
            <a:ext cx="8239125" cy="558476"/>
          </a:xfrm>
          <a:prstGeom prst="rect">
            <a:avLst/>
          </a:prstGeom>
        </p:spPr>
        <p:txBody>
          <a:bodyPr/>
          <a:lstStyle>
            <a:lvl1pPr marL="0" indent="0" defTabSz="309563">
              <a:lnSpc>
                <a:spcPct val="100000"/>
              </a:lnSpc>
              <a:spcBef>
                <a:spcPts val="0"/>
              </a:spcBef>
              <a:buSzTx/>
              <a:buNone/>
              <a:defRPr sz="2063" b="1"/>
            </a:lvl1pPr>
            <a:lvl2pPr marL="0" indent="171450" defTabSz="309563">
              <a:lnSpc>
                <a:spcPct val="100000"/>
              </a:lnSpc>
              <a:spcBef>
                <a:spcPts val="0"/>
              </a:spcBef>
              <a:buSzTx/>
              <a:buNone/>
              <a:defRPr sz="2063" b="1"/>
            </a:lvl2pPr>
            <a:lvl3pPr marL="0" indent="342900" defTabSz="309563">
              <a:lnSpc>
                <a:spcPct val="100000"/>
              </a:lnSpc>
              <a:spcBef>
                <a:spcPts val="0"/>
              </a:spcBef>
              <a:buSzTx/>
              <a:buNone/>
              <a:defRPr sz="2063" b="1"/>
            </a:lvl3pPr>
            <a:lvl4pPr marL="0" indent="514350" defTabSz="309563">
              <a:lnSpc>
                <a:spcPct val="100000"/>
              </a:lnSpc>
              <a:spcBef>
                <a:spcPts val="0"/>
              </a:spcBef>
              <a:buSzTx/>
              <a:buNone/>
              <a:defRPr sz="2063" b="1"/>
            </a:lvl4pPr>
            <a:lvl5pPr marL="0" indent="685800" defTabSz="309563">
              <a:lnSpc>
                <a:spcPct val="100000"/>
              </a:lnSpc>
              <a:spcBef>
                <a:spcPts val="0"/>
              </a:spcBef>
              <a:buSzTx/>
              <a:buNone/>
              <a:defRPr sz="2063"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0763338"/>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4114800" y="-101600"/>
            <a:ext cx="4554314" cy="706755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452438" y="635000"/>
            <a:ext cx="3667125" cy="2941137"/>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452438" y="3530288"/>
            <a:ext cx="3667125" cy="2692712"/>
          </a:xfrm>
          <a:prstGeom prst="rect">
            <a:avLst/>
          </a:prstGeom>
        </p:spPr>
        <p:txBody>
          <a:bodyPr/>
          <a:lstStyle>
            <a:lvl1pPr marL="0" indent="0" defTabSz="309563">
              <a:lnSpc>
                <a:spcPct val="100000"/>
              </a:lnSpc>
              <a:spcBef>
                <a:spcPts val="0"/>
              </a:spcBef>
              <a:buSzTx/>
              <a:buNone/>
              <a:defRPr sz="2063" b="1"/>
            </a:lvl1pPr>
            <a:lvl2pPr marL="0" indent="171450" defTabSz="309563">
              <a:lnSpc>
                <a:spcPct val="100000"/>
              </a:lnSpc>
              <a:spcBef>
                <a:spcPts val="0"/>
              </a:spcBef>
              <a:buSzTx/>
              <a:buNone/>
              <a:defRPr sz="2063" b="1"/>
            </a:lvl2pPr>
            <a:lvl3pPr marL="0" indent="342900" defTabSz="309563">
              <a:lnSpc>
                <a:spcPct val="100000"/>
              </a:lnSpc>
              <a:spcBef>
                <a:spcPts val="0"/>
              </a:spcBef>
              <a:buSzTx/>
              <a:buNone/>
              <a:defRPr sz="2063" b="1"/>
            </a:lvl3pPr>
            <a:lvl4pPr marL="0" indent="514350" defTabSz="309563">
              <a:lnSpc>
                <a:spcPct val="100000"/>
              </a:lnSpc>
              <a:spcBef>
                <a:spcPts val="0"/>
              </a:spcBef>
              <a:buSzTx/>
              <a:buNone/>
              <a:defRPr sz="2063" b="1"/>
            </a:lvl4pPr>
            <a:lvl5pPr marL="0" indent="685800" defTabSz="309563">
              <a:lnSpc>
                <a:spcPct val="100000"/>
              </a:lnSpc>
              <a:spcBef>
                <a:spcPts val="0"/>
              </a:spcBef>
              <a:buSzTx/>
              <a:buNone/>
              <a:defRPr sz="2063"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4500563" y="6523450"/>
            <a:ext cx="208390" cy="20646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1496114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452438" y="1186481"/>
            <a:ext cx="8239125" cy="467390"/>
          </a:xfrm>
          <a:prstGeom prst="rect">
            <a:avLst/>
          </a:prstGeom>
        </p:spPr>
        <p:txBody>
          <a:bodyPr lIns="45719" tIns="45719" rIns="45719" bIns="45719"/>
          <a:lstStyle>
            <a:lvl1pPr marL="0" indent="0" defTabSz="309563">
              <a:lnSpc>
                <a:spcPct val="100000"/>
              </a:lnSpc>
              <a:spcBef>
                <a:spcPts val="0"/>
              </a:spcBef>
              <a:buSzTx/>
              <a:buNone/>
              <a:defRPr sz="2063"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128812"/>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770051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452438" y="1186481"/>
            <a:ext cx="3667125" cy="467390"/>
          </a:xfrm>
          <a:prstGeom prst="rect">
            <a:avLst/>
          </a:prstGeom>
        </p:spPr>
        <p:txBody>
          <a:bodyPr lIns="45719" tIns="45719" rIns="45719" bIns="45719"/>
          <a:lstStyle>
            <a:lvl1pPr marL="0" indent="0" defTabSz="309563">
              <a:lnSpc>
                <a:spcPct val="100000"/>
              </a:lnSpc>
              <a:spcBef>
                <a:spcPts val="0"/>
              </a:spcBef>
              <a:buSzTx/>
              <a:buNone/>
              <a:defRPr sz="2063" b="1"/>
            </a:lvl1pPr>
          </a:lstStyle>
          <a:p>
            <a:r>
              <a:t>Slide Subtitle</a:t>
            </a:r>
          </a:p>
        </p:txBody>
      </p:sp>
      <p:sp>
        <p:nvSpPr>
          <p:cNvPr id="61" name="Body Level One…"/>
          <p:cNvSpPr txBox="1">
            <a:spLocks noGrp="1"/>
          </p:cNvSpPr>
          <p:nvPr>
            <p:ph type="body" sz="half" idx="1" hasCustomPrompt="1"/>
          </p:nvPr>
        </p:nvSpPr>
        <p:spPr>
          <a:xfrm>
            <a:off x="452438" y="2124252"/>
            <a:ext cx="3667125" cy="4128315"/>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4572000" y="-203633"/>
            <a:ext cx="4093828" cy="7277916"/>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452438" y="539750"/>
            <a:ext cx="3667125" cy="71755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4990256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452436" y="2266950"/>
            <a:ext cx="8239127" cy="2324100"/>
          </a:xfrm>
          <a:prstGeom prst="rect">
            <a:avLst/>
          </a:prstGeom>
        </p:spPr>
        <p:txBody>
          <a:bodyPr anchor="ctr"/>
          <a:lstStyle>
            <a:lvl1pPr>
              <a:defRPr sz="4350" b="0" spc="-87">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4500563" y="6523450"/>
            <a:ext cx="208390" cy="20646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62715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fld id="{DCFD4478-C536-4AA8-93FA-2EA4355FB3EC}" type="slidenum">
              <a:rPr lang="en-US" altLang="ko-KR"/>
              <a:pPr>
                <a:defRPr/>
              </a:pPr>
              <a:t>‹#›</a:t>
            </a:fld>
            <a:endParaRPr lang="en-US" altLang="ko-K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452438" y="539750"/>
            <a:ext cx="8239125" cy="7175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452438" y="1186481"/>
            <a:ext cx="8239125" cy="467390"/>
          </a:xfrm>
          <a:prstGeom prst="rect">
            <a:avLst/>
          </a:prstGeom>
        </p:spPr>
        <p:txBody>
          <a:bodyPr lIns="45719" tIns="45719" rIns="45719" bIns="45719"/>
          <a:lstStyle>
            <a:lvl1pPr marL="0" indent="0" defTabSz="309563">
              <a:lnSpc>
                <a:spcPct val="100000"/>
              </a:lnSpc>
              <a:spcBef>
                <a:spcPts val="0"/>
              </a:spcBef>
              <a:buSzTx/>
              <a:buNone/>
              <a:defRPr sz="2063"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309563">
              <a:lnSpc>
                <a:spcPct val="100000"/>
              </a:lnSpc>
              <a:spcBef>
                <a:spcPts val="675"/>
              </a:spcBef>
              <a:buSzTx/>
              <a:buNone/>
              <a:defRPr sz="2063" spc="-21"/>
            </a:lvl1pPr>
            <a:lvl2pPr marL="0" indent="171450" defTabSz="309563">
              <a:lnSpc>
                <a:spcPct val="100000"/>
              </a:lnSpc>
              <a:spcBef>
                <a:spcPts val="675"/>
              </a:spcBef>
              <a:buSzTx/>
              <a:buNone/>
              <a:defRPr sz="2063" spc="-21"/>
            </a:lvl2pPr>
            <a:lvl3pPr marL="0" indent="342900" defTabSz="309563">
              <a:lnSpc>
                <a:spcPct val="100000"/>
              </a:lnSpc>
              <a:spcBef>
                <a:spcPts val="675"/>
              </a:spcBef>
              <a:buSzTx/>
              <a:buNone/>
              <a:defRPr sz="2063" spc="-21"/>
            </a:lvl3pPr>
            <a:lvl4pPr marL="0" indent="514350" defTabSz="309563">
              <a:lnSpc>
                <a:spcPct val="100000"/>
              </a:lnSpc>
              <a:spcBef>
                <a:spcPts val="675"/>
              </a:spcBef>
              <a:buSzTx/>
              <a:buNone/>
              <a:defRPr sz="2063" spc="-21"/>
            </a:lvl4pPr>
            <a:lvl5pPr marL="0" indent="685800" defTabSz="309563">
              <a:lnSpc>
                <a:spcPct val="100000"/>
              </a:lnSpc>
              <a:spcBef>
                <a:spcPts val="675"/>
              </a:spcBef>
              <a:buSzTx/>
              <a:buNone/>
              <a:defRPr sz="2063" spc="-21"/>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4888755"/>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452438" y="2460422"/>
            <a:ext cx="8239125" cy="1937157"/>
          </a:xfrm>
          <a:prstGeom prst="rect">
            <a:avLst/>
          </a:prstGeom>
        </p:spPr>
        <p:txBody>
          <a:bodyPr anchor="ctr"/>
          <a:lstStyle>
            <a:lvl1pPr marL="0" indent="0" algn="ctr">
              <a:lnSpc>
                <a:spcPct val="80000"/>
              </a:lnSpc>
              <a:spcBef>
                <a:spcPts val="0"/>
              </a:spcBef>
              <a:buSzTx/>
              <a:buNone/>
              <a:defRPr sz="4350" spc="-87">
                <a:latin typeface="Helvetica Neue Medium"/>
                <a:ea typeface="Helvetica Neue Medium"/>
                <a:cs typeface="Helvetica Neue Medium"/>
                <a:sym typeface="Helvetica Neue Medium"/>
              </a:defRPr>
            </a:lvl1pPr>
            <a:lvl2pPr marL="0" indent="171450" algn="ctr">
              <a:lnSpc>
                <a:spcPct val="80000"/>
              </a:lnSpc>
              <a:spcBef>
                <a:spcPts val="0"/>
              </a:spcBef>
              <a:buSzTx/>
              <a:buNone/>
              <a:defRPr sz="4350" spc="-87">
                <a:latin typeface="Helvetica Neue Medium"/>
                <a:ea typeface="Helvetica Neue Medium"/>
                <a:cs typeface="Helvetica Neue Medium"/>
                <a:sym typeface="Helvetica Neue Medium"/>
              </a:defRPr>
            </a:lvl2pPr>
            <a:lvl3pPr marL="0" indent="342900" algn="ctr">
              <a:lnSpc>
                <a:spcPct val="80000"/>
              </a:lnSpc>
              <a:spcBef>
                <a:spcPts val="0"/>
              </a:spcBef>
              <a:buSzTx/>
              <a:buNone/>
              <a:defRPr sz="4350" spc="-87">
                <a:latin typeface="Helvetica Neue Medium"/>
                <a:ea typeface="Helvetica Neue Medium"/>
                <a:cs typeface="Helvetica Neue Medium"/>
                <a:sym typeface="Helvetica Neue Medium"/>
              </a:defRPr>
            </a:lvl3pPr>
            <a:lvl4pPr marL="0" indent="514350" algn="ctr">
              <a:lnSpc>
                <a:spcPct val="80000"/>
              </a:lnSpc>
              <a:spcBef>
                <a:spcPts val="0"/>
              </a:spcBef>
              <a:buSzTx/>
              <a:buNone/>
              <a:defRPr sz="4350" spc="-87">
                <a:latin typeface="Helvetica Neue Medium"/>
                <a:ea typeface="Helvetica Neue Medium"/>
                <a:cs typeface="Helvetica Neue Medium"/>
                <a:sym typeface="Helvetica Neue Medium"/>
              </a:defRPr>
            </a:lvl4pPr>
            <a:lvl5pPr marL="0" indent="685800" algn="ctr">
              <a:lnSpc>
                <a:spcPct val="80000"/>
              </a:lnSpc>
              <a:spcBef>
                <a:spcPts val="0"/>
              </a:spcBef>
              <a:buSzTx/>
              <a:buNone/>
              <a:defRPr sz="4350" spc="-87">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929378"/>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452438" y="537964"/>
            <a:ext cx="8239125" cy="3620792"/>
          </a:xfrm>
          <a:prstGeom prst="rect">
            <a:avLst/>
          </a:prstGeom>
        </p:spPr>
        <p:txBody>
          <a:bodyPr anchor="b"/>
          <a:lstStyle>
            <a:lvl1pPr marL="0" indent="0" algn="ctr">
              <a:lnSpc>
                <a:spcPct val="80000"/>
              </a:lnSpc>
              <a:spcBef>
                <a:spcPts val="0"/>
              </a:spcBef>
              <a:buSzTx/>
              <a:buNone/>
              <a:defRPr sz="9375" b="1" spc="-94"/>
            </a:lvl1pPr>
            <a:lvl2pPr marL="0" indent="171450" algn="ctr">
              <a:lnSpc>
                <a:spcPct val="80000"/>
              </a:lnSpc>
              <a:spcBef>
                <a:spcPts val="0"/>
              </a:spcBef>
              <a:buSzTx/>
              <a:buNone/>
              <a:defRPr sz="9375" b="1" spc="-94"/>
            </a:lvl2pPr>
            <a:lvl3pPr marL="0" indent="342900" algn="ctr">
              <a:lnSpc>
                <a:spcPct val="80000"/>
              </a:lnSpc>
              <a:spcBef>
                <a:spcPts val="0"/>
              </a:spcBef>
              <a:buSzTx/>
              <a:buNone/>
              <a:defRPr sz="9375" b="1" spc="-94"/>
            </a:lvl3pPr>
            <a:lvl4pPr marL="0" indent="514350" algn="ctr">
              <a:lnSpc>
                <a:spcPct val="80000"/>
              </a:lnSpc>
              <a:spcBef>
                <a:spcPts val="0"/>
              </a:spcBef>
              <a:buSzTx/>
              <a:buNone/>
              <a:defRPr sz="9375" b="1" spc="-94"/>
            </a:lvl4pPr>
            <a:lvl5pPr marL="0" indent="685800" algn="ctr">
              <a:lnSpc>
                <a:spcPct val="80000"/>
              </a:lnSpc>
              <a:spcBef>
                <a:spcPts val="0"/>
              </a:spcBef>
              <a:buSzTx/>
              <a:buNone/>
              <a:defRPr sz="9375" b="1" spc="-94"/>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452438" y="4131090"/>
            <a:ext cx="8239125" cy="467390"/>
          </a:xfrm>
          <a:prstGeom prst="rect">
            <a:avLst/>
          </a:prstGeom>
        </p:spPr>
        <p:txBody>
          <a:bodyPr lIns="45719" tIns="45719" rIns="45719" bIns="45719"/>
          <a:lstStyle>
            <a:lvl1pPr marL="0" indent="0" algn="ctr" defTabSz="309563">
              <a:lnSpc>
                <a:spcPct val="100000"/>
              </a:lnSpc>
              <a:spcBef>
                <a:spcPts val="0"/>
              </a:spcBef>
              <a:buSzTx/>
              <a:buNone/>
              <a:defRPr sz="2063"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16538075"/>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911259" y="5337727"/>
            <a:ext cx="7575020" cy="318490"/>
          </a:xfrm>
          <a:prstGeom prst="rect">
            <a:avLst/>
          </a:prstGeom>
        </p:spPr>
        <p:txBody>
          <a:bodyPr lIns="45719" tIns="45719" rIns="45719" bIns="45719"/>
          <a:lstStyle>
            <a:lvl1pPr marL="0" indent="0" defTabSz="309563">
              <a:lnSpc>
                <a:spcPct val="100000"/>
              </a:lnSpc>
              <a:spcBef>
                <a:spcPts val="0"/>
              </a:spcBef>
              <a:buSzTx/>
              <a:buNone/>
              <a:defRPr sz="1350" b="1"/>
            </a:lvl1pPr>
          </a:lstStyle>
          <a:p>
            <a:r>
              <a:t>Attribution</a:t>
            </a:r>
          </a:p>
        </p:txBody>
      </p:sp>
      <p:sp>
        <p:nvSpPr>
          <p:cNvPr id="116" name="Body Level One…"/>
          <p:cNvSpPr txBox="1">
            <a:spLocks noGrp="1"/>
          </p:cNvSpPr>
          <p:nvPr>
            <p:ph type="body" sz="half" idx="1" hasCustomPrompt="1"/>
          </p:nvPr>
        </p:nvSpPr>
        <p:spPr>
          <a:xfrm>
            <a:off x="657721" y="2469930"/>
            <a:ext cx="7828558" cy="1918140"/>
          </a:xfrm>
          <a:prstGeom prst="rect">
            <a:avLst/>
          </a:prstGeom>
        </p:spPr>
        <p:txBody>
          <a:bodyPr/>
          <a:lstStyle>
            <a:lvl1pPr marL="239596" indent="-176213">
              <a:spcBef>
                <a:spcPts val="0"/>
              </a:spcBef>
              <a:buSzTx/>
              <a:buNone/>
              <a:defRPr sz="3188" spc="-64">
                <a:latin typeface="Helvetica Neue Medium"/>
                <a:ea typeface="Helvetica Neue Medium"/>
                <a:cs typeface="Helvetica Neue Medium"/>
                <a:sym typeface="Helvetica Neue Medium"/>
              </a:defRPr>
            </a:lvl1pPr>
            <a:lvl2pPr marL="239596" indent="-4763">
              <a:spcBef>
                <a:spcPts val="0"/>
              </a:spcBef>
              <a:buSzTx/>
              <a:buNone/>
              <a:defRPr sz="3188" spc="-64">
                <a:latin typeface="Helvetica Neue Medium"/>
                <a:ea typeface="Helvetica Neue Medium"/>
                <a:cs typeface="Helvetica Neue Medium"/>
                <a:sym typeface="Helvetica Neue Medium"/>
              </a:defRPr>
            </a:lvl2pPr>
            <a:lvl3pPr marL="239596" indent="166688">
              <a:spcBef>
                <a:spcPts val="0"/>
              </a:spcBef>
              <a:buSzTx/>
              <a:buNone/>
              <a:defRPr sz="3188" spc="-64">
                <a:latin typeface="Helvetica Neue Medium"/>
                <a:ea typeface="Helvetica Neue Medium"/>
                <a:cs typeface="Helvetica Neue Medium"/>
                <a:sym typeface="Helvetica Neue Medium"/>
              </a:defRPr>
            </a:lvl3pPr>
            <a:lvl4pPr marL="239596" indent="338138">
              <a:spcBef>
                <a:spcPts val="0"/>
              </a:spcBef>
              <a:buSzTx/>
              <a:buNone/>
              <a:defRPr sz="3188" spc="-64">
                <a:latin typeface="Helvetica Neue Medium"/>
                <a:ea typeface="Helvetica Neue Medium"/>
                <a:cs typeface="Helvetica Neue Medium"/>
                <a:sym typeface="Helvetica Neue Medium"/>
              </a:defRPr>
            </a:lvl4pPr>
            <a:lvl5pPr marL="239596" indent="509588">
              <a:spcBef>
                <a:spcPts val="0"/>
              </a:spcBef>
              <a:buSzTx/>
              <a:buNone/>
              <a:defRPr sz="3188" spc="-64">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2320231"/>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5910263" y="508000"/>
            <a:ext cx="2789662" cy="2974839"/>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5062538" y="1989138"/>
            <a:ext cx="3914775" cy="607509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52388" y="247650"/>
            <a:ext cx="6229350" cy="622935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09195337"/>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500063" y="-2762250"/>
            <a:ext cx="10144125" cy="108204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640860960"/>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902508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1_Title, Bullets &amp; Photo">
    <p:spTree>
      <p:nvGrpSpPr>
        <p:cNvPr id="1" name=""/>
        <p:cNvGrpSpPr/>
        <p:nvPr/>
      </p:nvGrpSpPr>
      <p:grpSpPr>
        <a:xfrm>
          <a:off x="0" y="0"/>
          <a:ext cx="0" cy="0"/>
          <a:chOff x="0" y="0"/>
          <a:chExt cx="0" cy="0"/>
        </a:xfrm>
      </p:grpSpPr>
      <p:sp>
        <p:nvSpPr>
          <p:cNvPr id="149" name="Image"/>
          <p:cNvSpPr>
            <a:spLocks noGrp="1"/>
          </p:cNvSpPr>
          <p:nvPr>
            <p:ph type="pic" sz="half" idx="21"/>
          </p:nvPr>
        </p:nvSpPr>
        <p:spPr>
          <a:xfrm>
            <a:off x="3533924" y="1830586"/>
            <a:ext cx="4972720" cy="4420196"/>
          </a:xfrm>
          <a:prstGeom prst="rect">
            <a:avLst/>
          </a:prstGeom>
        </p:spPr>
        <p:txBody>
          <a:bodyPr lIns="91439" tIns="45719" rIns="91439" bIns="45719">
            <a:noAutofit/>
          </a:bodyPr>
          <a:lstStyle/>
          <a:p>
            <a:endParaRPr/>
          </a:p>
        </p:txBody>
      </p:sp>
      <p:sp>
        <p:nvSpPr>
          <p:cNvPr id="150" name="Title Text"/>
          <p:cNvSpPr txBox="1">
            <a:spLocks noGrp="1"/>
          </p:cNvSpPr>
          <p:nvPr>
            <p:ph type="title"/>
          </p:nvPr>
        </p:nvSpPr>
        <p:spPr>
          <a:xfrm>
            <a:off x="1645295" y="312539"/>
            <a:ext cx="5853410" cy="1518047"/>
          </a:xfrm>
          <a:prstGeom prst="rect">
            <a:avLst/>
          </a:prstGeom>
        </p:spPr>
        <p:txBody>
          <a:bodyPr lIns="71437" tIns="71437" rIns="71437" bIns="71437" anchor="ctr"/>
          <a:lstStyle>
            <a:lvl1pPr algn="ctr" defTabSz="308074">
              <a:lnSpc>
                <a:spcPct val="100000"/>
              </a:lnSpc>
              <a:defRPr sz="4200" b="0" spc="0">
                <a:latin typeface="Helvetica Light"/>
                <a:ea typeface="Helvetica Light"/>
                <a:cs typeface="Helvetica Light"/>
                <a:sym typeface="Helvetica Light"/>
              </a:defRPr>
            </a:lvl1pPr>
          </a:lstStyle>
          <a:p>
            <a:r>
              <a:t>Title Text</a:t>
            </a:r>
          </a:p>
        </p:txBody>
      </p:sp>
      <p:sp>
        <p:nvSpPr>
          <p:cNvPr id="151" name="Body Level One…"/>
          <p:cNvSpPr txBox="1">
            <a:spLocks noGrp="1"/>
          </p:cNvSpPr>
          <p:nvPr>
            <p:ph type="body" sz="quarter" idx="1"/>
          </p:nvPr>
        </p:nvSpPr>
        <p:spPr>
          <a:xfrm>
            <a:off x="1645295" y="1830586"/>
            <a:ext cx="2812852" cy="4420196"/>
          </a:xfrm>
          <a:prstGeom prst="rect">
            <a:avLst/>
          </a:prstGeom>
        </p:spPr>
        <p:txBody>
          <a:bodyPr lIns="71437" tIns="71437" rIns="71437" bIns="71437" anchor="ctr"/>
          <a:lstStyle>
            <a:lvl1pPr marL="174512" indent="-174512" defTabSz="308074">
              <a:lnSpc>
                <a:spcPct val="100000"/>
              </a:lnSpc>
              <a:buSzPct val="75000"/>
              <a:defRPr sz="1425">
                <a:latin typeface="Helvetica Light"/>
                <a:ea typeface="Helvetica Light"/>
                <a:cs typeface="Helvetica Light"/>
                <a:sym typeface="Helvetica Light"/>
              </a:defRPr>
            </a:lvl1pPr>
            <a:lvl2pPr marL="303099" indent="-174512" defTabSz="308074">
              <a:lnSpc>
                <a:spcPct val="100000"/>
              </a:lnSpc>
              <a:buSzPct val="75000"/>
              <a:defRPr sz="1425">
                <a:latin typeface="Helvetica Light"/>
                <a:ea typeface="Helvetica Light"/>
                <a:cs typeface="Helvetica Light"/>
                <a:sym typeface="Helvetica Light"/>
              </a:defRPr>
            </a:lvl2pPr>
            <a:lvl3pPr marL="431687" indent="-174512" defTabSz="308074">
              <a:lnSpc>
                <a:spcPct val="100000"/>
              </a:lnSpc>
              <a:buSzPct val="75000"/>
              <a:defRPr sz="1425">
                <a:latin typeface="Helvetica Light"/>
                <a:ea typeface="Helvetica Light"/>
                <a:cs typeface="Helvetica Light"/>
                <a:sym typeface="Helvetica Light"/>
              </a:defRPr>
            </a:lvl3pPr>
            <a:lvl4pPr marL="560274" indent="-174512" defTabSz="308074">
              <a:lnSpc>
                <a:spcPct val="100000"/>
              </a:lnSpc>
              <a:buSzPct val="75000"/>
              <a:defRPr sz="1425">
                <a:latin typeface="Helvetica Light"/>
                <a:ea typeface="Helvetica Light"/>
                <a:cs typeface="Helvetica Light"/>
                <a:sym typeface="Helvetica Light"/>
              </a:defRPr>
            </a:lvl4pPr>
            <a:lvl5pPr marL="688862" indent="-174512" defTabSz="308074">
              <a:lnSpc>
                <a:spcPct val="100000"/>
              </a:lnSpc>
              <a:buSzPct val="75000"/>
              <a:defRPr sz="1425">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52" name="Slide Number"/>
          <p:cNvSpPr txBox="1">
            <a:spLocks noGrp="1"/>
          </p:cNvSpPr>
          <p:nvPr>
            <p:ph type="sldNum" sz="quarter" idx="2"/>
          </p:nvPr>
        </p:nvSpPr>
        <p:spPr>
          <a:xfrm>
            <a:off x="4475931" y="6505277"/>
            <a:ext cx="285334" cy="282769"/>
          </a:xfrm>
          <a:prstGeom prst="rect">
            <a:avLst/>
          </a:prstGeom>
        </p:spPr>
        <p:txBody>
          <a:bodyPr lIns="71437" tIns="71437" rIns="71437" bIns="71437" anchor="t"/>
          <a:lstStyle>
            <a:lvl1pPr defTabSz="308074">
              <a:defRPr sz="90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056631107"/>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Click to edit Master title style</a:t>
            </a:r>
            <a:endParaRPr lang="ko-KR" altLang="en-US" dirty="0"/>
          </a:p>
        </p:txBody>
      </p:sp>
      <p:sp>
        <p:nvSpPr>
          <p:cNvPr id="3" name="Content Placeholder 2"/>
          <p:cNvSpPr>
            <a:spLocks noGrp="1"/>
          </p:cNvSpPr>
          <p:nvPr>
            <p:ph idx="1"/>
          </p:nvPr>
        </p:nvSpPr>
        <p:spPr/>
        <p:txBody>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Date Placeholder 3"/>
          <p:cNvSpPr>
            <a:spLocks noGrp="1"/>
          </p:cNvSpPr>
          <p:nvPr>
            <p:ph type="dt" sz="half" idx="10"/>
          </p:nvPr>
        </p:nvSpPr>
        <p:spPr/>
        <p:txBody>
          <a:bodyPr/>
          <a:lstStyle/>
          <a:p>
            <a:r>
              <a:rPr lang="en-US" altLang="ko-KR"/>
              <a:t>Spring 2025</a:t>
            </a:r>
            <a:endParaRPr lang="en-US" altLang="en-US" dirty="0"/>
          </a:p>
        </p:txBody>
      </p:sp>
      <p:sp>
        <p:nvSpPr>
          <p:cNvPr id="5" name="Footer Placeholder 4"/>
          <p:cNvSpPr>
            <a:spLocks noGrp="1"/>
          </p:cNvSpPr>
          <p:nvPr>
            <p:ph type="ftr" sz="quarter" idx="11"/>
          </p:nvPr>
        </p:nvSpPr>
        <p:spPr/>
        <p:txBody>
          <a:bodyPr/>
          <a:lstStyle/>
          <a:p>
            <a:pPr algn="l" fontAlgn="base">
              <a:spcBef>
                <a:spcPct val="0"/>
              </a:spcBef>
              <a:spcAft>
                <a:spcPct val="0"/>
              </a:spcAft>
              <a:defRPr/>
            </a:pPr>
            <a:r>
              <a:rPr lang="en-US" altLang="ko-KR"/>
              <a:t>CS30500        Copyright (c) In-Young Ko, KAIST</a:t>
            </a:r>
            <a:endParaRPr lang="en-US" altLang="en-US" dirty="0"/>
          </a:p>
        </p:txBody>
      </p:sp>
      <p:sp>
        <p:nvSpPr>
          <p:cNvPr id="6" name="Slide Number Placeholder 5"/>
          <p:cNvSpPr>
            <a:spLocks noGrp="1"/>
          </p:cNvSpPr>
          <p:nvPr>
            <p:ph type="sldNum" sz="quarter" idx="12"/>
          </p:nvPr>
        </p:nvSpPr>
        <p:spPr/>
        <p:txBody>
          <a:bodyPr/>
          <a:lstStyle/>
          <a:p>
            <a:fld id="{72AC53DF-4216-466D-99A7-94400E6C2A25}" type="slidenum">
              <a:rPr lang="en-US" altLang="ko-KR" sz="900" smtClean="0">
                <a:solidFill>
                  <a:schemeClr val="tx2"/>
                </a:solidFill>
              </a:rPr>
              <a:pPr/>
              <a:t>‹#›</a:t>
            </a:fld>
            <a:endParaRPr lang="ko-KR" altLang="en-US" dirty="0"/>
          </a:p>
        </p:txBody>
      </p:sp>
      <p:sp>
        <p:nvSpPr>
          <p:cNvPr id="8" name="Rectangle 7"/>
          <p:cNvSpPr/>
          <p:nvPr/>
        </p:nvSpPr>
        <p:spPr>
          <a:xfrm>
            <a:off x="0" y="620688"/>
            <a:ext cx="9144000" cy="72008"/>
          </a:xfrm>
          <a:prstGeom prst="rect">
            <a:avLst/>
          </a:prstGeom>
          <a:gradFill flip="none" rotWithShape="1">
            <a:gsLst>
              <a:gs pos="0">
                <a:srgbClr val="5FBEEB"/>
              </a:gs>
              <a:gs pos="87000">
                <a:srgbClr val="FFFFFF"/>
              </a:gs>
            </a:gsLst>
            <a:lin ang="10800000" scaled="1"/>
            <a:tileRect/>
          </a:gradFill>
          <a:ln w="6350">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dirty="0"/>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68696" y="6428614"/>
            <a:ext cx="1194816" cy="429387"/>
          </a:xfrm>
          <a:prstGeom prst="rect">
            <a:avLst/>
          </a:prstGeom>
        </p:spPr>
      </p:pic>
    </p:spTree>
    <p:extLst>
      <p:ext uri="{BB962C8B-B14F-4D97-AF65-F5344CB8AC3E}">
        <p14:creationId xmlns:p14="http://schemas.microsoft.com/office/powerpoint/2010/main" val="6838870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0"/>
          <p:cNvSpPr>
            <a:spLocks noGrp="1" noChangeArrowheads="1"/>
          </p:cNvSpPr>
          <p:nvPr>
            <p:ph type="sldNum" sz="quarter" idx="10"/>
          </p:nvPr>
        </p:nvSpPr>
        <p:spPr>
          <a:ln/>
        </p:spPr>
        <p:txBody>
          <a:bodyPr/>
          <a:lstStyle>
            <a:lvl1pPr>
              <a:defRPr/>
            </a:lvl1pPr>
          </a:lstStyle>
          <a:p>
            <a:pPr>
              <a:defRPr/>
            </a:pPr>
            <a:fld id="{8C0781FF-7161-4392-A808-00123A58CE96}" type="slidenum">
              <a:rPr lang="en-US" altLang="ko-KR"/>
              <a:pPr>
                <a:defRP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0"/>
          <p:cNvSpPr>
            <a:spLocks noGrp="1" noChangeArrowheads="1"/>
          </p:cNvSpPr>
          <p:nvPr>
            <p:ph type="sldNum" sz="quarter" idx="10"/>
          </p:nvPr>
        </p:nvSpPr>
        <p:spPr>
          <a:ln/>
        </p:spPr>
        <p:txBody>
          <a:bodyPr/>
          <a:lstStyle>
            <a:lvl1pPr>
              <a:defRPr/>
            </a:lvl1pPr>
          </a:lstStyle>
          <a:p>
            <a:pPr>
              <a:defRPr/>
            </a:pPr>
            <a:fld id="{C5833FCC-44BF-4452-8FB2-B075F75F0C35}" type="slidenum">
              <a:rPr lang="en-US" altLang="ko-KR"/>
              <a:pPr>
                <a:defRP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www.kaist.ac.kr/main2.html" TargetMode="Externa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3.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6.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6" Type="http://schemas.openxmlformats.org/officeDocument/2006/relationships/theme" Target="../theme/theme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8.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AutoShape 7"/>
          <p:cNvSpPr>
            <a:spLocks noGrp="1" noChangeArrowheads="1"/>
          </p:cNvSpPr>
          <p:nvPr>
            <p:ph type="title"/>
          </p:nvPr>
        </p:nvSpPr>
        <p:spPr bwMode="auto">
          <a:xfrm>
            <a:off x="268288" y="276225"/>
            <a:ext cx="8624887" cy="777875"/>
          </a:xfrm>
          <a:prstGeom prst="roundRect">
            <a:avLst>
              <a:gd name="adj" fmla="val 16667"/>
            </a:avLst>
          </a:prstGeom>
          <a:solidFill>
            <a:srgbClr val="E7ECF5"/>
          </a:solidFill>
          <a:ln w="9525">
            <a:solidFill>
              <a:schemeClr val="accent2"/>
            </a:solidFill>
            <a:round/>
            <a:headEnd/>
            <a:tailEnd/>
          </a:ln>
        </p:spPr>
        <p:txBody>
          <a:bodyPr vert="horz" wrap="square" lIns="91440" tIns="45720" rIns="91440" bIns="45720" numCol="1" anchor="b" anchorCtr="0" compatLnSpc="1">
            <a:prstTxWarp prst="textNoShape">
              <a:avLst/>
            </a:prstTxWarp>
            <a:spAutoFit/>
          </a:bodyPr>
          <a:lstStyle/>
          <a:p>
            <a:pPr lvl="0"/>
            <a:r>
              <a:rPr lang="ko-KR" altLang="en-US"/>
              <a:t>마스터 제목 스타일 편집</a:t>
            </a:r>
          </a:p>
        </p:txBody>
      </p:sp>
      <p:sp>
        <p:nvSpPr>
          <p:cNvPr id="2051" name="Rectangle 8"/>
          <p:cNvSpPr>
            <a:spLocks noGrp="1" noChangeArrowheads="1"/>
          </p:cNvSpPr>
          <p:nvPr>
            <p:ph type="body" idx="1"/>
          </p:nvPr>
        </p:nvSpPr>
        <p:spPr bwMode="auto">
          <a:xfrm>
            <a:off x="228600" y="1255713"/>
            <a:ext cx="8610600" cy="5221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0729" name="Rectangle 9"/>
          <p:cNvSpPr>
            <a:spLocks noChangeArrowheads="1"/>
          </p:cNvSpPr>
          <p:nvPr/>
        </p:nvSpPr>
        <p:spPr bwMode="invGray">
          <a:xfrm>
            <a:off x="0" y="1071563"/>
            <a:ext cx="9144000" cy="71437"/>
          </a:xfrm>
          <a:prstGeom prst="rect">
            <a:avLst/>
          </a:prstGeom>
          <a:gradFill rotWithShape="1">
            <a:gsLst>
              <a:gs pos="0">
                <a:srgbClr val="000099">
                  <a:alpha val="11000"/>
                </a:srgbClr>
              </a:gs>
              <a:gs pos="100000">
                <a:srgbClr val="000099">
                  <a:gamma/>
                  <a:shade val="46275"/>
                  <a:invGamma/>
                </a:srgbClr>
              </a:gs>
            </a:gsLst>
            <a:lin ang="0" scaled="1"/>
          </a:gradFill>
          <a:ln w="9525">
            <a:noFill/>
            <a:miter lim="800000"/>
            <a:headEnd/>
            <a:tailEnd/>
          </a:ln>
          <a:effectLst/>
        </p:spPr>
        <p:txBody>
          <a:bodyPr wrap="none" anchor="ctr"/>
          <a:lstStyle/>
          <a:p>
            <a:pPr>
              <a:defRPr/>
            </a:pPr>
            <a:endParaRPr lang="ko-KR" altLang="en-US"/>
          </a:p>
        </p:txBody>
      </p:sp>
      <p:sp>
        <p:nvSpPr>
          <p:cNvPr id="30730" name="Rectangle 10"/>
          <p:cNvSpPr>
            <a:spLocks noGrp="1" noChangeArrowheads="1"/>
          </p:cNvSpPr>
          <p:nvPr>
            <p:ph type="sldNum" sz="quarter" idx="4"/>
          </p:nvPr>
        </p:nvSpPr>
        <p:spPr bwMode="auto">
          <a:xfrm>
            <a:off x="3657600" y="6586538"/>
            <a:ext cx="213360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C0C0C0"/>
                  </a:outerShdw>
                </a:effectLst>
                <a:latin typeface="굴림" pitchFamily="50" charset="-127"/>
                <a:ea typeface="굴림" pitchFamily="50" charset="-127"/>
              </a:defRPr>
            </a:lvl1pPr>
          </a:lstStyle>
          <a:p>
            <a:pPr>
              <a:defRPr/>
            </a:pPr>
            <a:fld id="{7A7D2839-90C0-4394-B4A3-98AFD599AEF6}" type="slidenum">
              <a:rPr lang="en-US" altLang="ko-KR"/>
              <a:pPr>
                <a:defRPr/>
              </a:pPr>
              <a:t>‹#›</a:t>
            </a:fld>
            <a:endParaRPr lang="en-US" altLang="ko-KR"/>
          </a:p>
        </p:txBody>
      </p:sp>
      <p:sp>
        <p:nvSpPr>
          <p:cNvPr id="30732" name="Rectangle 12"/>
          <p:cNvSpPr>
            <a:spLocks noChangeArrowheads="1"/>
          </p:cNvSpPr>
          <p:nvPr userDrawn="1"/>
        </p:nvSpPr>
        <p:spPr bwMode="auto">
          <a:xfrm>
            <a:off x="7162800" y="6521450"/>
            <a:ext cx="1219200" cy="336550"/>
          </a:xfrm>
          <a:prstGeom prst="rect">
            <a:avLst/>
          </a:prstGeom>
          <a:noFill/>
          <a:ln w="12700" algn="ctr">
            <a:noFill/>
            <a:miter lim="800000"/>
            <a:headEnd/>
            <a:tailEnd/>
          </a:ln>
          <a:effectLst/>
        </p:spPr>
        <p:txBody>
          <a:bodyPr>
            <a:spAutoFit/>
          </a:bodyPr>
          <a:lstStyle/>
          <a:p>
            <a:pPr algn="ctr">
              <a:lnSpc>
                <a:spcPct val="80000"/>
              </a:lnSpc>
              <a:defRPr/>
            </a:pPr>
            <a:r>
              <a:rPr lang="en-US" altLang="ko-KR" sz="1000" dirty="0">
                <a:solidFill>
                  <a:schemeClr val="accent2"/>
                </a:solidFill>
              </a:rPr>
              <a:t>.</a:t>
            </a:r>
          </a:p>
          <a:p>
            <a:pPr algn="ctr">
              <a:lnSpc>
                <a:spcPct val="80000"/>
              </a:lnSpc>
              <a:defRPr/>
            </a:pPr>
            <a:r>
              <a:rPr lang="en-US" altLang="ko-KR" sz="1000" dirty="0">
                <a:solidFill>
                  <a:schemeClr val="accent2"/>
                </a:solidFill>
              </a:rPr>
              <a:t>CS Dept. KAIST</a:t>
            </a:r>
          </a:p>
        </p:txBody>
      </p:sp>
      <p:pic>
        <p:nvPicPr>
          <p:cNvPr id="2055" name="Picture 13" descr="top_logo">
            <a:hlinkClick r:id="rId17"/>
          </p:cNvPr>
          <p:cNvPicPr>
            <a:picLocks noChangeAspect="1" noChangeArrowheads="1"/>
          </p:cNvPicPr>
          <p:nvPr userDrawn="1"/>
        </p:nvPicPr>
        <p:blipFill>
          <a:blip r:embed="rId18">
            <a:clrChange>
              <a:clrFrom>
                <a:srgbClr val="FFFFFF"/>
              </a:clrFrom>
              <a:clrTo>
                <a:srgbClr val="FFFFFF">
                  <a:alpha val="0"/>
                </a:srgbClr>
              </a:clrTo>
            </a:clrChange>
          </a:blip>
          <a:srcRect b="9448"/>
          <a:stretch>
            <a:fillRect/>
          </a:stretch>
        </p:blipFill>
        <p:spPr bwMode="auto">
          <a:xfrm>
            <a:off x="8191500" y="6513513"/>
            <a:ext cx="952500" cy="3444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2"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p:hf hdr="0" ftr="0" dt="0"/>
  <p:txStyles>
    <p:titleStyle>
      <a:lvl1pPr algn="ctr" rtl="0" eaLnBrk="0" fontAlgn="base" latinLnBrk="1" hangingPunct="0">
        <a:spcBef>
          <a:spcPct val="0"/>
        </a:spcBef>
        <a:spcAft>
          <a:spcPct val="0"/>
        </a:spcAft>
        <a:defRPr kumimoji="1" sz="4000" b="1">
          <a:solidFill>
            <a:srgbClr val="0000CC"/>
          </a:solidFill>
          <a:latin typeface="+mj-lt"/>
          <a:ea typeface="+mj-ea"/>
          <a:cs typeface="+mj-cs"/>
        </a:defRPr>
      </a:lvl1pPr>
      <a:lvl2pPr algn="ctr" rtl="0" eaLnBrk="0" fontAlgn="base" latinLnBrk="1" hangingPunct="0">
        <a:spcBef>
          <a:spcPct val="0"/>
        </a:spcBef>
        <a:spcAft>
          <a:spcPct val="0"/>
        </a:spcAft>
        <a:defRPr kumimoji="1" sz="4000" b="1">
          <a:solidFill>
            <a:srgbClr val="0000CC"/>
          </a:solidFill>
          <a:latin typeface="Arial" charset="0"/>
          <a:ea typeface="HY크리스탈M" pitchFamily="18" charset="-127"/>
        </a:defRPr>
      </a:lvl2pPr>
      <a:lvl3pPr algn="ctr" rtl="0" eaLnBrk="0" fontAlgn="base" latinLnBrk="1" hangingPunct="0">
        <a:spcBef>
          <a:spcPct val="0"/>
        </a:spcBef>
        <a:spcAft>
          <a:spcPct val="0"/>
        </a:spcAft>
        <a:defRPr kumimoji="1" sz="4000" b="1">
          <a:solidFill>
            <a:srgbClr val="0000CC"/>
          </a:solidFill>
          <a:latin typeface="Arial" charset="0"/>
          <a:ea typeface="HY크리스탈M" pitchFamily="18" charset="-127"/>
        </a:defRPr>
      </a:lvl3pPr>
      <a:lvl4pPr algn="ctr" rtl="0" eaLnBrk="0" fontAlgn="base" latinLnBrk="1" hangingPunct="0">
        <a:spcBef>
          <a:spcPct val="0"/>
        </a:spcBef>
        <a:spcAft>
          <a:spcPct val="0"/>
        </a:spcAft>
        <a:defRPr kumimoji="1" sz="4000" b="1">
          <a:solidFill>
            <a:srgbClr val="0000CC"/>
          </a:solidFill>
          <a:latin typeface="Arial" charset="0"/>
          <a:ea typeface="HY크리스탈M" pitchFamily="18" charset="-127"/>
        </a:defRPr>
      </a:lvl4pPr>
      <a:lvl5pPr algn="ctr" rtl="0" eaLnBrk="0" fontAlgn="base" latinLnBrk="1" hangingPunct="0">
        <a:spcBef>
          <a:spcPct val="0"/>
        </a:spcBef>
        <a:spcAft>
          <a:spcPct val="0"/>
        </a:spcAft>
        <a:defRPr kumimoji="1" sz="4000" b="1">
          <a:solidFill>
            <a:srgbClr val="0000CC"/>
          </a:solidFill>
          <a:latin typeface="Arial" charset="0"/>
          <a:ea typeface="HY크리스탈M" pitchFamily="18" charset="-127"/>
        </a:defRPr>
      </a:lvl5pPr>
      <a:lvl6pPr marL="457200" algn="ctr" rtl="0" fontAlgn="base" latinLnBrk="1">
        <a:spcBef>
          <a:spcPct val="0"/>
        </a:spcBef>
        <a:spcAft>
          <a:spcPct val="0"/>
        </a:spcAft>
        <a:defRPr kumimoji="1" sz="4000" b="1">
          <a:solidFill>
            <a:srgbClr val="0000CC"/>
          </a:solidFill>
          <a:latin typeface="Arial" charset="0"/>
          <a:ea typeface="HY크리스탈M" pitchFamily="18" charset="-127"/>
        </a:defRPr>
      </a:lvl6pPr>
      <a:lvl7pPr marL="914400" algn="ctr" rtl="0" fontAlgn="base" latinLnBrk="1">
        <a:spcBef>
          <a:spcPct val="0"/>
        </a:spcBef>
        <a:spcAft>
          <a:spcPct val="0"/>
        </a:spcAft>
        <a:defRPr kumimoji="1" sz="4000" b="1">
          <a:solidFill>
            <a:srgbClr val="0000CC"/>
          </a:solidFill>
          <a:latin typeface="Arial" charset="0"/>
          <a:ea typeface="HY크리스탈M" pitchFamily="18" charset="-127"/>
        </a:defRPr>
      </a:lvl7pPr>
      <a:lvl8pPr marL="1371600" algn="ctr" rtl="0" fontAlgn="base" latinLnBrk="1">
        <a:spcBef>
          <a:spcPct val="0"/>
        </a:spcBef>
        <a:spcAft>
          <a:spcPct val="0"/>
        </a:spcAft>
        <a:defRPr kumimoji="1" sz="4000" b="1">
          <a:solidFill>
            <a:srgbClr val="0000CC"/>
          </a:solidFill>
          <a:latin typeface="Arial" charset="0"/>
          <a:ea typeface="HY크리스탈M" pitchFamily="18" charset="-127"/>
        </a:defRPr>
      </a:lvl8pPr>
      <a:lvl9pPr marL="1828800" algn="ctr" rtl="0" fontAlgn="base" latinLnBrk="1">
        <a:spcBef>
          <a:spcPct val="0"/>
        </a:spcBef>
        <a:spcAft>
          <a:spcPct val="0"/>
        </a:spcAft>
        <a:defRPr kumimoji="1" sz="4000" b="1">
          <a:solidFill>
            <a:srgbClr val="0000CC"/>
          </a:solidFill>
          <a:latin typeface="Arial" charset="0"/>
          <a:ea typeface="HY크리스탈M" pitchFamily="18" charset="-127"/>
        </a:defRPr>
      </a:lvl9pPr>
    </p:titleStyle>
    <p:bodyStyle>
      <a:lvl1pPr marL="342900" indent="-342900" algn="l" rtl="0" eaLnBrk="0" fontAlgn="base" latinLnBrk="1" hangingPunct="0">
        <a:spcBef>
          <a:spcPct val="20000"/>
        </a:spcBef>
        <a:spcAft>
          <a:spcPct val="0"/>
        </a:spcAft>
        <a:buChar char="•"/>
        <a:defRPr kumimoji="1" sz="2400" b="1">
          <a:solidFill>
            <a:schemeClr val="accent2"/>
          </a:solidFill>
          <a:latin typeface="+mn-lt"/>
          <a:ea typeface="+mn-ea"/>
          <a:cs typeface="+mn-cs"/>
        </a:defRPr>
      </a:lvl1pPr>
      <a:lvl2pPr marL="742950" indent="-285750" algn="l" rtl="0" eaLnBrk="0" fontAlgn="base" latinLnBrk="1" hangingPunct="0">
        <a:spcBef>
          <a:spcPct val="20000"/>
        </a:spcBef>
        <a:spcAft>
          <a:spcPct val="0"/>
        </a:spcAft>
        <a:buChar char="–"/>
        <a:defRPr kumimoji="1" sz="24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4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400">
          <a:solidFill>
            <a:schemeClr val="tx1"/>
          </a:solidFill>
          <a:latin typeface="+mn-lt"/>
          <a:ea typeface="+mn-ea"/>
        </a:defRPr>
      </a:lvl5pPr>
      <a:lvl6pPr marL="2514600" indent="-228600" algn="l" rtl="0" fontAlgn="base" latinLnBrk="1">
        <a:spcBef>
          <a:spcPct val="20000"/>
        </a:spcBef>
        <a:spcAft>
          <a:spcPct val="0"/>
        </a:spcAft>
        <a:buChar char="»"/>
        <a:defRPr kumimoji="1" sz="2400">
          <a:solidFill>
            <a:schemeClr val="tx1"/>
          </a:solidFill>
          <a:latin typeface="+mn-lt"/>
          <a:ea typeface="+mn-ea"/>
        </a:defRPr>
      </a:lvl6pPr>
      <a:lvl7pPr marL="2971800" indent="-228600" algn="l" rtl="0" fontAlgn="base" latinLnBrk="1">
        <a:spcBef>
          <a:spcPct val="20000"/>
        </a:spcBef>
        <a:spcAft>
          <a:spcPct val="0"/>
        </a:spcAft>
        <a:buChar char="»"/>
        <a:defRPr kumimoji="1" sz="2400">
          <a:solidFill>
            <a:schemeClr val="tx1"/>
          </a:solidFill>
          <a:latin typeface="+mn-lt"/>
          <a:ea typeface="+mn-ea"/>
        </a:defRPr>
      </a:lvl7pPr>
      <a:lvl8pPr marL="3429000" indent="-228600" algn="l" rtl="0" fontAlgn="base" latinLnBrk="1">
        <a:spcBef>
          <a:spcPct val="20000"/>
        </a:spcBef>
        <a:spcAft>
          <a:spcPct val="0"/>
        </a:spcAft>
        <a:buChar char="»"/>
        <a:defRPr kumimoji="1" sz="2400">
          <a:solidFill>
            <a:schemeClr val="tx1"/>
          </a:solidFill>
          <a:latin typeface="+mn-lt"/>
          <a:ea typeface="+mn-ea"/>
        </a:defRPr>
      </a:lvl8pPr>
      <a:lvl9pPr marL="3886200" indent="-228600" algn="l" rtl="0" fontAlgn="base" latinLnBrk="1">
        <a:spcBef>
          <a:spcPct val="20000"/>
        </a:spcBef>
        <a:spcAft>
          <a:spcPct val="0"/>
        </a:spcAft>
        <a:buChar char="»"/>
        <a:defRPr kumimoji="1" sz="24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71406" y="152400"/>
            <a:ext cx="9001188" cy="490518"/>
          </a:xfrm>
          <a:prstGeom prst="rect">
            <a:avLst/>
          </a:prstGeom>
        </p:spPr>
        <p:txBody>
          <a:bodyPr vert="horz" anchor="b" anchorCtr="0">
            <a:normAutofit/>
          </a:bodyPr>
          <a:lstStyle/>
          <a:p>
            <a:r>
              <a:rPr kumimoji="0" lang="zh-CN" altLang="en-US" dirty="0"/>
              <a:t>单击此处编辑母版标题样式</a:t>
            </a:r>
            <a:endParaRPr kumimoji="0" lang="en-US" dirty="0"/>
          </a:p>
        </p:txBody>
      </p:sp>
      <p:sp>
        <p:nvSpPr>
          <p:cNvPr id="13" name="文本占位符 12"/>
          <p:cNvSpPr>
            <a:spLocks noGrp="1"/>
          </p:cNvSpPr>
          <p:nvPr>
            <p:ph type="body" idx="1"/>
          </p:nvPr>
        </p:nvSpPr>
        <p:spPr>
          <a:xfrm>
            <a:off x="71406" y="785794"/>
            <a:ext cx="9001188" cy="5429288"/>
          </a:xfrm>
          <a:prstGeom prst="rect">
            <a:avLst/>
          </a:prstGeom>
        </p:spPr>
        <p:txBody>
          <a:bodyPr vert="horz">
            <a:normAutofit/>
          </a:bodyPr>
          <a:lstStyle/>
          <a:p>
            <a:pPr lvl="0" eaLnBrk="1" latinLnBrk="0" hangingPunct="1"/>
            <a:r>
              <a:rPr kumimoji="0" lang="zh-CN" altLang="en-US" dirty="0"/>
              <a:t>单击此处编辑母版文本样式</a:t>
            </a:r>
          </a:p>
          <a:p>
            <a:pPr lvl="1" eaLnBrk="1" latinLnBrk="0" hangingPunct="1"/>
            <a:r>
              <a:rPr kumimoji="0" lang="zh-CN" altLang="en-US" dirty="0"/>
              <a:t>第二级</a:t>
            </a:r>
          </a:p>
          <a:p>
            <a:pPr lvl="2" eaLnBrk="1" latinLnBrk="0" hangingPunct="1"/>
            <a:r>
              <a:rPr kumimoji="0" lang="zh-CN" altLang="en-US" dirty="0"/>
              <a:t>第三级</a:t>
            </a:r>
          </a:p>
          <a:p>
            <a:pPr lvl="3" eaLnBrk="1" latinLnBrk="0" hangingPunct="1"/>
            <a:r>
              <a:rPr kumimoji="0" lang="zh-CN" altLang="en-US" dirty="0"/>
              <a:t>第四级</a:t>
            </a:r>
          </a:p>
          <a:p>
            <a:pPr lvl="4" eaLnBrk="1" latinLnBrk="0" hangingPunct="1"/>
            <a:r>
              <a:rPr kumimoji="0" lang="zh-CN" altLang="en-US" dirty="0"/>
              <a:t>第五级</a:t>
            </a:r>
            <a:endParaRPr kumimoji="0" lang="en-US" dirty="0"/>
          </a:p>
        </p:txBody>
      </p:sp>
      <p:sp>
        <p:nvSpPr>
          <p:cNvPr id="14" name="日期占位符 13"/>
          <p:cNvSpPr>
            <a:spLocks noGrp="1"/>
          </p:cNvSpPr>
          <p:nvPr>
            <p:ph type="dt" sz="half" idx="2"/>
          </p:nvPr>
        </p:nvSpPr>
        <p:spPr>
          <a:xfrm>
            <a:off x="214282" y="6500834"/>
            <a:ext cx="1285884" cy="292608"/>
          </a:xfrm>
          <a:prstGeom prst="rect">
            <a:avLst/>
          </a:prstGeom>
        </p:spPr>
        <p:txBody>
          <a:bodyPr vert="horz"/>
          <a:lstStyle>
            <a:lvl1pPr algn="l" eaLnBrk="1" latinLnBrk="0" hangingPunct="1">
              <a:defRPr kumimoji="0" sz="1400">
                <a:solidFill>
                  <a:schemeClr val="tx2"/>
                </a:solidFill>
              </a:defRPr>
            </a:lvl1pPr>
          </a:lstStyle>
          <a:p>
            <a:pPr fontAlgn="auto">
              <a:spcBef>
                <a:spcPts val="0"/>
              </a:spcBef>
              <a:spcAft>
                <a:spcPts val="0"/>
              </a:spcAft>
            </a:pPr>
            <a:r>
              <a:rPr lang="en-US" altLang="ko-KR" b="0" dirty="0" err="1">
                <a:solidFill>
                  <a:srgbClr val="464653"/>
                </a:solidFill>
                <a:latin typeface="Gill Sans MT"/>
                <a:ea typeface="맑은 고딕"/>
              </a:rPr>
              <a:t>Moonzoo</a:t>
            </a:r>
            <a:r>
              <a:rPr lang="en-US" altLang="ko-KR" b="0" dirty="0">
                <a:solidFill>
                  <a:srgbClr val="464653"/>
                </a:solidFill>
                <a:latin typeface="Gill Sans MT"/>
                <a:ea typeface="맑은 고딕"/>
              </a:rPr>
              <a:t> Kim </a:t>
            </a:r>
            <a:endParaRPr lang="ko-KR" altLang="en-US" b="0" dirty="0">
              <a:solidFill>
                <a:srgbClr val="464653"/>
              </a:solidFill>
              <a:latin typeface="Gill Sans MT"/>
              <a:ea typeface="맑은 고딕"/>
            </a:endParaRPr>
          </a:p>
          <a:p>
            <a:pPr fontAlgn="auto">
              <a:spcBef>
                <a:spcPts val="0"/>
              </a:spcBef>
              <a:spcAft>
                <a:spcPts val="0"/>
              </a:spcAft>
            </a:pPr>
            <a:endParaRPr lang="en-US" b="0" dirty="0">
              <a:solidFill>
                <a:srgbClr val="464653"/>
              </a:solidFill>
              <a:latin typeface="Gill Sans MT"/>
              <a:ea typeface="+mn-ea"/>
            </a:endParaRPr>
          </a:p>
        </p:txBody>
      </p:sp>
      <p:sp>
        <p:nvSpPr>
          <p:cNvPr id="3" name="页脚占位符 2"/>
          <p:cNvSpPr>
            <a:spLocks noGrp="1"/>
          </p:cNvSpPr>
          <p:nvPr>
            <p:ph type="ftr" sz="quarter" idx="3"/>
          </p:nvPr>
        </p:nvSpPr>
        <p:spPr>
          <a:xfrm>
            <a:off x="1643042" y="6500834"/>
            <a:ext cx="4857784" cy="292608"/>
          </a:xfrm>
          <a:prstGeom prst="rect">
            <a:avLst/>
          </a:prstGeom>
        </p:spPr>
        <p:txBody>
          <a:bodyPr vert="horz"/>
          <a:lstStyle>
            <a:lvl1pPr algn="r" eaLnBrk="1" latinLnBrk="0" hangingPunct="1">
              <a:defRPr kumimoji="0" sz="1400">
                <a:solidFill>
                  <a:schemeClr val="tx2"/>
                </a:solidFill>
              </a:defRPr>
            </a:lvl1pPr>
          </a:lstStyle>
          <a:p>
            <a:pPr fontAlgn="auto">
              <a:spcBef>
                <a:spcPts val="0"/>
              </a:spcBef>
              <a:spcAft>
                <a:spcPts val="0"/>
              </a:spcAft>
            </a:pPr>
            <a:r>
              <a:rPr lang="en-US" altLang="ko-KR" b="0" dirty="0">
                <a:solidFill>
                  <a:srgbClr val="464653"/>
                </a:solidFill>
                <a:latin typeface="Gill Sans MT"/>
                <a:ea typeface="맑은 고딕"/>
              </a:rPr>
              <a:t>Automated Testing of Industrial Embedded Software</a:t>
            </a:r>
          </a:p>
          <a:p>
            <a:pPr fontAlgn="auto">
              <a:spcBef>
                <a:spcPts val="0"/>
              </a:spcBef>
              <a:spcAft>
                <a:spcPts val="0"/>
              </a:spcAft>
            </a:pPr>
            <a:endParaRPr lang="en-US" b="0" dirty="0">
              <a:solidFill>
                <a:srgbClr val="464653"/>
              </a:solidFill>
              <a:latin typeface="Gill Sans MT"/>
              <a:ea typeface="+mn-ea"/>
            </a:endParaRPr>
          </a:p>
        </p:txBody>
      </p:sp>
      <p:sp>
        <p:nvSpPr>
          <p:cNvPr id="23" name="灯片编号占位符 22"/>
          <p:cNvSpPr>
            <a:spLocks noGrp="1"/>
          </p:cNvSpPr>
          <p:nvPr>
            <p:ph type="sldNum" sz="quarter" idx="4"/>
          </p:nvPr>
        </p:nvSpPr>
        <p:spPr>
          <a:xfrm>
            <a:off x="8382000" y="6477000"/>
            <a:ext cx="457200" cy="292608"/>
          </a:xfrm>
          <a:prstGeom prst="rect">
            <a:avLst/>
          </a:prstGeom>
        </p:spPr>
        <p:txBody>
          <a:bodyPr vert="horz"/>
          <a:lstStyle>
            <a:lvl1pPr algn="l" eaLnBrk="1" latinLnBrk="0" hangingPunct="1">
              <a:defRPr kumimoji="0" sz="1400">
                <a:solidFill>
                  <a:schemeClr val="tx2"/>
                </a:solidFill>
              </a:defRPr>
            </a:lvl1pPr>
          </a:lstStyle>
          <a:p>
            <a:pPr fontAlgn="auto">
              <a:spcBef>
                <a:spcPts val="0"/>
              </a:spcBef>
              <a:spcAft>
                <a:spcPts val="0"/>
              </a:spcAft>
            </a:pPr>
            <a:fld id="{B6F15528-21DE-4FAA-801E-634DDDAF4B2B}" type="slidenum">
              <a:rPr lang="en-US" b="0" smtClean="0">
                <a:solidFill>
                  <a:srgbClr val="464653"/>
                </a:solidFill>
                <a:latin typeface="Gill Sans MT"/>
                <a:ea typeface="+mn-ea"/>
              </a:rPr>
              <a:pPr fontAlgn="auto">
                <a:spcBef>
                  <a:spcPts val="0"/>
                </a:spcBef>
                <a:spcAft>
                  <a:spcPts val="0"/>
                </a:spcAft>
              </a:pPr>
              <a:t>‹#›</a:t>
            </a:fld>
            <a:endParaRPr lang="en-US" b="0" dirty="0">
              <a:solidFill>
                <a:srgbClr val="464653"/>
              </a:solidFill>
              <a:latin typeface="Gill Sans MT"/>
              <a:ea typeface="+mn-ea"/>
            </a:endParaRPr>
          </a:p>
        </p:txBody>
      </p:sp>
      <p:sp>
        <p:nvSpPr>
          <p:cNvPr id="28" name="直接连接符 27"/>
          <p:cNvSpPr>
            <a:spLocks noChangeShapeType="1"/>
          </p:cNvSpPr>
          <p:nvPr/>
        </p:nvSpPr>
        <p:spPr bwMode="auto">
          <a:xfrm>
            <a:off x="0" y="6357958"/>
            <a:ext cx="9144000" cy="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pPr fontAlgn="auto" latinLnBrk="0">
              <a:spcBef>
                <a:spcPts val="0"/>
              </a:spcBef>
              <a:spcAft>
                <a:spcPts val="0"/>
              </a:spcAft>
            </a:pPr>
            <a:endParaRPr kumimoji="0" lang="en-US" sz="1800" b="0">
              <a:solidFill>
                <a:prstClr val="black"/>
              </a:solidFill>
              <a:latin typeface="Gill Sans MT"/>
              <a:ea typeface="+mn-ea"/>
            </a:endParaRPr>
          </a:p>
        </p:txBody>
      </p:sp>
      <p:sp>
        <p:nvSpPr>
          <p:cNvPr id="29" name="直接连接符 28"/>
          <p:cNvSpPr>
            <a:spLocks noChangeShapeType="1"/>
          </p:cNvSpPr>
          <p:nvPr/>
        </p:nvSpPr>
        <p:spPr bwMode="auto">
          <a:xfrm>
            <a:off x="0" y="642918"/>
            <a:ext cx="9144000" cy="0"/>
          </a:xfrm>
          <a:prstGeom prst="line">
            <a:avLst/>
          </a:prstGeom>
          <a:noFill/>
          <a:ln w="19050" cap="flat" cmpd="sng" algn="ctr">
            <a:solidFill>
              <a:schemeClr val="accent1"/>
            </a:solidFill>
            <a:prstDash val="dash"/>
            <a:round/>
            <a:headEnd type="none" w="med" len="med"/>
            <a:tailEnd type="none" w="med" len="med"/>
          </a:ln>
          <a:effectLst/>
        </p:spPr>
        <p:txBody>
          <a:bodyPr vert="horz" wrap="square" lIns="91440" tIns="45720" rIns="91440" bIns="45720" anchor="t" compatLnSpc="1"/>
          <a:lstStyle/>
          <a:p>
            <a:pPr fontAlgn="auto" latinLnBrk="0">
              <a:spcBef>
                <a:spcPts val="0"/>
              </a:spcBef>
              <a:spcAft>
                <a:spcPts val="0"/>
              </a:spcAft>
            </a:pPr>
            <a:endParaRPr kumimoji="0" lang="en-US" sz="1800" b="0">
              <a:solidFill>
                <a:prstClr val="black"/>
              </a:solidFill>
              <a:latin typeface="Gill Sans MT"/>
              <a:ea typeface="+mn-ea"/>
            </a:endParaRPr>
          </a:p>
        </p:txBody>
      </p:sp>
      <p:sp>
        <p:nvSpPr>
          <p:cNvPr id="10" name="等腰三角形 9"/>
          <p:cNvSpPr>
            <a:spLocks noChangeAspect="1"/>
          </p:cNvSpPr>
          <p:nvPr/>
        </p:nvSpPr>
        <p:spPr>
          <a:xfrm rot="5400000">
            <a:off x="36139" y="6607540"/>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12" name="TextBox 11"/>
          <p:cNvSpPr txBox="1"/>
          <p:nvPr/>
        </p:nvSpPr>
        <p:spPr>
          <a:xfrm>
            <a:off x="8610600" y="6477000"/>
            <a:ext cx="433132" cy="307777"/>
          </a:xfrm>
          <a:prstGeom prst="rect">
            <a:avLst/>
          </a:prstGeom>
          <a:noFill/>
        </p:spPr>
        <p:txBody>
          <a:bodyPr wrap="none" rtlCol="0">
            <a:spAutoFit/>
          </a:bodyPr>
          <a:lstStyle/>
          <a:p>
            <a:pPr fontAlgn="auto" latinLnBrk="0">
              <a:spcBef>
                <a:spcPts val="0"/>
              </a:spcBef>
              <a:spcAft>
                <a:spcPts val="0"/>
              </a:spcAft>
            </a:pPr>
            <a:r>
              <a:rPr kumimoji="0" lang="en-US" sz="1400" b="0" dirty="0">
                <a:solidFill>
                  <a:prstClr val="black"/>
                </a:solidFill>
                <a:latin typeface="Arial" pitchFamily="34" charset="0"/>
                <a:ea typeface="+mn-ea"/>
                <a:cs typeface="Arial" pitchFamily="34" charset="0"/>
              </a:rPr>
              <a:t>/19</a:t>
            </a:r>
          </a:p>
        </p:txBody>
      </p:sp>
    </p:spTree>
    <p:extLst>
      <p:ext uri="{BB962C8B-B14F-4D97-AF65-F5344CB8AC3E}">
        <p14:creationId xmlns:p14="http://schemas.microsoft.com/office/powerpoint/2010/main" val="350526423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Lst>
  <p:hf hdr="0" ftr="0"/>
  <p:txStyles>
    <p:titleStyle>
      <a:lvl1pPr algn="l" rtl="0" eaLnBrk="1" latinLnBrk="0" hangingPunct="1">
        <a:spcBef>
          <a:spcPct val="0"/>
        </a:spcBef>
        <a:buNone/>
        <a:defRPr kumimoji="0" sz="3200" u="sng"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71406" y="152400"/>
            <a:ext cx="9001188" cy="490518"/>
          </a:xfrm>
          <a:prstGeom prst="rect">
            <a:avLst/>
          </a:prstGeom>
        </p:spPr>
        <p:txBody>
          <a:bodyPr vert="horz" anchor="b" anchorCtr="0">
            <a:normAutofit/>
          </a:bodyPr>
          <a:lstStyle/>
          <a:p>
            <a:r>
              <a:rPr kumimoji="0" lang="zh-CN" altLang="en-US" dirty="0"/>
              <a:t>单击此处编辑母版标题样式</a:t>
            </a:r>
            <a:endParaRPr kumimoji="0" lang="en-US" dirty="0"/>
          </a:p>
        </p:txBody>
      </p:sp>
      <p:sp>
        <p:nvSpPr>
          <p:cNvPr id="13" name="文本占位符 12"/>
          <p:cNvSpPr>
            <a:spLocks noGrp="1"/>
          </p:cNvSpPr>
          <p:nvPr>
            <p:ph type="body" idx="1"/>
          </p:nvPr>
        </p:nvSpPr>
        <p:spPr>
          <a:xfrm>
            <a:off x="71406" y="785794"/>
            <a:ext cx="9001188" cy="5429288"/>
          </a:xfrm>
          <a:prstGeom prst="rect">
            <a:avLst/>
          </a:prstGeom>
        </p:spPr>
        <p:txBody>
          <a:bodyPr vert="horz">
            <a:normAutofit/>
          </a:bodyPr>
          <a:lstStyle/>
          <a:p>
            <a:pPr lvl="0" eaLnBrk="1" latinLnBrk="0" hangingPunct="1"/>
            <a:r>
              <a:rPr kumimoji="0" lang="zh-CN" altLang="en-US" dirty="0"/>
              <a:t>单击此处编辑母版文本样式</a:t>
            </a:r>
          </a:p>
          <a:p>
            <a:pPr lvl="1" eaLnBrk="1" latinLnBrk="0" hangingPunct="1"/>
            <a:r>
              <a:rPr kumimoji="0" lang="zh-CN" altLang="en-US" dirty="0"/>
              <a:t>第二级</a:t>
            </a:r>
          </a:p>
          <a:p>
            <a:pPr lvl="2" eaLnBrk="1" latinLnBrk="0" hangingPunct="1"/>
            <a:r>
              <a:rPr kumimoji="0" lang="zh-CN" altLang="en-US" dirty="0"/>
              <a:t>第三级</a:t>
            </a:r>
          </a:p>
          <a:p>
            <a:pPr lvl="3" eaLnBrk="1" latinLnBrk="0" hangingPunct="1"/>
            <a:r>
              <a:rPr kumimoji="0" lang="zh-CN" altLang="en-US" dirty="0"/>
              <a:t>第四级</a:t>
            </a:r>
          </a:p>
          <a:p>
            <a:pPr lvl="4" eaLnBrk="1" latinLnBrk="0" hangingPunct="1"/>
            <a:r>
              <a:rPr kumimoji="0" lang="zh-CN" altLang="en-US" dirty="0"/>
              <a:t>第五级</a:t>
            </a:r>
            <a:endParaRPr kumimoji="0" lang="en-US" dirty="0"/>
          </a:p>
        </p:txBody>
      </p:sp>
      <p:sp>
        <p:nvSpPr>
          <p:cNvPr id="14" name="日期占位符 13"/>
          <p:cNvSpPr>
            <a:spLocks noGrp="1"/>
          </p:cNvSpPr>
          <p:nvPr>
            <p:ph type="dt" sz="half" idx="2"/>
          </p:nvPr>
        </p:nvSpPr>
        <p:spPr>
          <a:xfrm>
            <a:off x="214282" y="6500834"/>
            <a:ext cx="1285884" cy="292608"/>
          </a:xfrm>
          <a:prstGeom prst="rect">
            <a:avLst/>
          </a:prstGeom>
        </p:spPr>
        <p:txBody>
          <a:bodyPr vert="horz"/>
          <a:lstStyle>
            <a:lvl1pPr algn="l" eaLnBrk="1" latinLnBrk="0" hangingPunct="1">
              <a:defRPr kumimoji="0" sz="1400">
                <a:solidFill>
                  <a:schemeClr val="tx2"/>
                </a:solidFill>
              </a:defRPr>
            </a:lvl1pPr>
          </a:lstStyle>
          <a:p>
            <a:pPr fontAlgn="auto">
              <a:spcBef>
                <a:spcPts val="0"/>
              </a:spcBef>
              <a:spcAft>
                <a:spcPts val="0"/>
              </a:spcAft>
            </a:pPr>
            <a:r>
              <a:rPr lang="en-US" altLang="ko-KR" b="0" dirty="0" err="1">
                <a:solidFill>
                  <a:srgbClr val="464653"/>
                </a:solidFill>
                <a:latin typeface="Gill Sans MT"/>
                <a:ea typeface="맑은 고딕" panose="020B0503020000020004" pitchFamily="50" charset="-127"/>
              </a:rPr>
              <a:t>Moonzoo</a:t>
            </a:r>
            <a:r>
              <a:rPr lang="en-US" altLang="ko-KR" b="0" dirty="0">
                <a:solidFill>
                  <a:srgbClr val="464653"/>
                </a:solidFill>
                <a:latin typeface="Gill Sans MT"/>
                <a:ea typeface="맑은 고딕" panose="020B0503020000020004" pitchFamily="50" charset="-127"/>
              </a:rPr>
              <a:t> Kim </a:t>
            </a:r>
            <a:endParaRPr lang="ko-KR" altLang="en-US" b="0" dirty="0">
              <a:solidFill>
                <a:srgbClr val="464653"/>
              </a:solidFill>
              <a:latin typeface="Gill Sans MT"/>
              <a:ea typeface="맑은 고딕" panose="020B0503020000020004" pitchFamily="50" charset="-127"/>
            </a:endParaRPr>
          </a:p>
          <a:p>
            <a:pPr fontAlgn="auto">
              <a:spcBef>
                <a:spcPts val="0"/>
              </a:spcBef>
              <a:spcAft>
                <a:spcPts val="0"/>
              </a:spcAft>
            </a:pPr>
            <a:endParaRPr lang="en-US" b="0" dirty="0">
              <a:solidFill>
                <a:srgbClr val="464653"/>
              </a:solidFill>
              <a:latin typeface="Gill Sans MT"/>
              <a:ea typeface="+mn-ea"/>
            </a:endParaRPr>
          </a:p>
        </p:txBody>
      </p:sp>
      <p:sp>
        <p:nvSpPr>
          <p:cNvPr id="3" name="页脚占位符 2"/>
          <p:cNvSpPr>
            <a:spLocks noGrp="1"/>
          </p:cNvSpPr>
          <p:nvPr>
            <p:ph type="ftr" sz="quarter" idx="3"/>
          </p:nvPr>
        </p:nvSpPr>
        <p:spPr>
          <a:xfrm>
            <a:off x="1643042" y="6500834"/>
            <a:ext cx="4857784" cy="292608"/>
          </a:xfrm>
          <a:prstGeom prst="rect">
            <a:avLst/>
          </a:prstGeom>
        </p:spPr>
        <p:txBody>
          <a:bodyPr vert="horz"/>
          <a:lstStyle>
            <a:lvl1pPr algn="r" eaLnBrk="1" latinLnBrk="0" hangingPunct="1">
              <a:defRPr kumimoji="0" sz="1400">
                <a:solidFill>
                  <a:schemeClr val="tx2"/>
                </a:solidFill>
              </a:defRPr>
            </a:lvl1pPr>
          </a:lstStyle>
          <a:p>
            <a:pPr fontAlgn="auto">
              <a:spcBef>
                <a:spcPts val="0"/>
              </a:spcBef>
              <a:spcAft>
                <a:spcPts val="0"/>
              </a:spcAft>
            </a:pPr>
            <a:r>
              <a:rPr lang="en-US" altLang="ko-KR" b="0" dirty="0">
                <a:solidFill>
                  <a:srgbClr val="464653"/>
                </a:solidFill>
                <a:latin typeface="Gill Sans MT"/>
                <a:ea typeface="맑은 고딕" panose="020B0503020000020004" pitchFamily="50" charset="-127"/>
              </a:rPr>
              <a:t>Automated Testing of Industrial Embedded Software</a:t>
            </a:r>
          </a:p>
          <a:p>
            <a:pPr fontAlgn="auto">
              <a:spcBef>
                <a:spcPts val="0"/>
              </a:spcBef>
              <a:spcAft>
                <a:spcPts val="0"/>
              </a:spcAft>
            </a:pPr>
            <a:endParaRPr lang="en-US" b="0" dirty="0">
              <a:solidFill>
                <a:srgbClr val="464653"/>
              </a:solidFill>
              <a:latin typeface="Gill Sans MT"/>
              <a:ea typeface="+mn-ea"/>
            </a:endParaRPr>
          </a:p>
        </p:txBody>
      </p:sp>
      <p:sp>
        <p:nvSpPr>
          <p:cNvPr id="23" name="灯片编号占位符 22"/>
          <p:cNvSpPr>
            <a:spLocks noGrp="1"/>
          </p:cNvSpPr>
          <p:nvPr>
            <p:ph type="sldNum" sz="quarter" idx="4"/>
          </p:nvPr>
        </p:nvSpPr>
        <p:spPr>
          <a:xfrm>
            <a:off x="8382000" y="6477000"/>
            <a:ext cx="457200" cy="292608"/>
          </a:xfrm>
          <a:prstGeom prst="rect">
            <a:avLst/>
          </a:prstGeom>
        </p:spPr>
        <p:txBody>
          <a:bodyPr vert="horz"/>
          <a:lstStyle>
            <a:lvl1pPr algn="l" eaLnBrk="1" latinLnBrk="0" hangingPunct="1">
              <a:defRPr kumimoji="0" sz="1400">
                <a:solidFill>
                  <a:schemeClr val="tx2"/>
                </a:solidFill>
              </a:defRPr>
            </a:lvl1pPr>
          </a:lstStyle>
          <a:p>
            <a:pPr fontAlgn="auto">
              <a:spcBef>
                <a:spcPts val="0"/>
              </a:spcBef>
              <a:spcAft>
                <a:spcPts val="0"/>
              </a:spcAft>
            </a:pPr>
            <a:fld id="{B6F15528-21DE-4FAA-801E-634DDDAF4B2B}" type="slidenum">
              <a:rPr lang="en-US" b="0" smtClean="0">
                <a:solidFill>
                  <a:srgbClr val="464653"/>
                </a:solidFill>
                <a:latin typeface="Gill Sans MT"/>
                <a:ea typeface="+mn-ea"/>
              </a:rPr>
              <a:pPr fontAlgn="auto">
                <a:spcBef>
                  <a:spcPts val="0"/>
                </a:spcBef>
                <a:spcAft>
                  <a:spcPts val="0"/>
                </a:spcAft>
              </a:pPr>
              <a:t>‹#›</a:t>
            </a:fld>
            <a:endParaRPr lang="en-US" b="0" dirty="0">
              <a:solidFill>
                <a:srgbClr val="464653"/>
              </a:solidFill>
              <a:latin typeface="Gill Sans MT"/>
              <a:ea typeface="+mn-ea"/>
            </a:endParaRPr>
          </a:p>
        </p:txBody>
      </p:sp>
      <p:sp>
        <p:nvSpPr>
          <p:cNvPr id="28" name="直接连接符 27"/>
          <p:cNvSpPr>
            <a:spLocks noChangeShapeType="1"/>
          </p:cNvSpPr>
          <p:nvPr/>
        </p:nvSpPr>
        <p:spPr bwMode="auto">
          <a:xfrm>
            <a:off x="0" y="6357958"/>
            <a:ext cx="9144000" cy="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pPr fontAlgn="auto" latinLnBrk="0">
              <a:spcBef>
                <a:spcPts val="0"/>
              </a:spcBef>
              <a:spcAft>
                <a:spcPts val="0"/>
              </a:spcAft>
            </a:pPr>
            <a:endParaRPr kumimoji="0" lang="en-US" sz="1800" b="0">
              <a:solidFill>
                <a:prstClr val="black"/>
              </a:solidFill>
              <a:latin typeface="Gill Sans MT"/>
              <a:ea typeface="+mn-ea"/>
            </a:endParaRPr>
          </a:p>
        </p:txBody>
      </p:sp>
      <p:sp>
        <p:nvSpPr>
          <p:cNvPr id="29" name="直接连接符 28"/>
          <p:cNvSpPr>
            <a:spLocks noChangeShapeType="1"/>
          </p:cNvSpPr>
          <p:nvPr/>
        </p:nvSpPr>
        <p:spPr bwMode="auto">
          <a:xfrm>
            <a:off x="0" y="642918"/>
            <a:ext cx="9144000" cy="0"/>
          </a:xfrm>
          <a:prstGeom prst="line">
            <a:avLst/>
          </a:prstGeom>
          <a:noFill/>
          <a:ln w="19050" cap="flat" cmpd="sng" algn="ctr">
            <a:solidFill>
              <a:schemeClr val="accent1"/>
            </a:solidFill>
            <a:prstDash val="dash"/>
            <a:round/>
            <a:headEnd type="none" w="med" len="med"/>
            <a:tailEnd type="none" w="med" len="med"/>
          </a:ln>
          <a:effectLst/>
        </p:spPr>
        <p:txBody>
          <a:bodyPr vert="horz" wrap="square" lIns="91440" tIns="45720" rIns="91440" bIns="45720" anchor="t" compatLnSpc="1"/>
          <a:lstStyle/>
          <a:p>
            <a:pPr fontAlgn="auto" latinLnBrk="0">
              <a:spcBef>
                <a:spcPts val="0"/>
              </a:spcBef>
              <a:spcAft>
                <a:spcPts val="0"/>
              </a:spcAft>
            </a:pPr>
            <a:endParaRPr kumimoji="0" lang="en-US" sz="1800" b="0">
              <a:solidFill>
                <a:prstClr val="black"/>
              </a:solidFill>
              <a:latin typeface="Gill Sans MT"/>
              <a:ea typeface="+mn-ea"/>
            </a:endParaRPr>
          </a:p>
        </p:txBody>
      </p:sp>
      <p:sp>
        <p:nvSpPr>
          <p:cNvPr id="10" name="等腰三角形 9"/>
          <p:cNvSpPr>
            <a:spLocks noChangeAspect="1"/>
          </p:cNvSpPr>
          <p:nvPr/>
        </p:nvSpPr>
        <p:spPr>
          <a:xfrm rot="5400000">
            <a:off x="36139" y="6607540"/>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latinLnBrk="0">
              <a:spcBef>
                <a:spcPts val="0"/>
              </a:spcBef>
              <a:spcAft>
                <a:spcPts val="0"/>
              </a:spcAft>
            </a:pPr>
            <a:endParaRPr kumimoji="0" lang="en-US" sz="1800" b="0">
              <a:solidFill>
                <a:prstClr val="white"/>
              </a:solidFill>
            </a:endParaRPr>
          </a:p>
        </p:txBody>
      </p:sp>
      <p:sp>
        <p:nvSpPr>
          <p:cNvPr id="12" name="TextBox 11"/>
          <p:cNvSpPr txBox="1"/>
          <p:nvPr/>
        </p:nvSpPr>
        <p:spPr>
          <a:xfrm>
            <a:off x="8610600" y="6477000"/>
            <a:ext cx="433132" cy="307777"/>
          </a:xfrm>
          <a:prstGeom prst="rect">
            <a:avLst/>
          </a:prstGeom>
          <a:noFill/>
        </p:spPr>
        <p:txBody>
          <a:bodyPr wrap="none" rtlCol="0">
            <a:spAutoFit/>
          </a:bodyPr>
          <a:lstStyle/>
          <a:p>
            <a:pPr fontAlgn="auto" latinLnBrk="0">
              <a:spcBef>
                <a:spcPts val="0"/>
              </a:spcBef>
              <a:spcAft>
                <a:spcPts val="0"/>
              </a:spcAft>
            </a:pPr>
            <a:r>
              <a:rPr kumimoji="0" lang="en-US" sz="1400" b="0" dirty="0">
                <a:solidFill>
                  <a:prstClr val="black"/>
                </a:solidFill>
                <a:latin typeface="Arial" pitchFamily="34" charset="0"/>
                <a:ea typeface="+mn-ea"/>
                <a:cs typeface="Arial" pitchFamily="34" charset="0"/>
              </a:rPr>
              <a:t>/58</a:t>
            </a:r>
          </a:p>
        </p:txBody>
      </p:sp>
    </p:spTree>
    <p:extLst>
      <p:ext uri="{BB962C8B-B14F-4D97-AF65-F5344CB8AC3E}">
        <p14:creationId xmlns:p14="http://schemas.microsoft.com/office/powerpoint/2010/main" val="346818453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Lst>
  <p:hf hdr="0" ftr="0"/>
  <p:txStyles>
    <p:titleStyle>
      <a:lvl1pPr algn="l" rtl="0" eaLnBrk="1" latinLnBrk="0" hangingPunct="1">
        <a:spcBef>
          <a:spcPct val="0"/>
        </a:spcBef>
        <a:buNone/>
        <a:defRPr kumimoji="0" sz="3200" u="sng"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Arial" pitchFamily="34" charset="0"/>
          <a:ea typeface="+mn-ea"/>
          <a:cs typeface="Arial" pitchFamily="34" charset="0"/>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Arial" pitchFamily="34" charset="0"/>
          <a:ea typeface="+mn-ea"/>
          <a:cs typeface="Arial" pitchFamily="34"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Arial" pitchFamily="34" charset="0"/>
          <a:ea typeface="+mn-ea"/>
          <a:cs typeface="Arial"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itchFamily="34" charset="0"/>
          <a:ea typeface="+mn-ea"/>
          <a:cs typeface="Arial"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itchFamily="34" charset="0"/>
          <a:ea typeface="+mn-ea"/>
          <a:cs typeface="Arial"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58795" name="Rectangle 11"/>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758796" name="Rectangle 12"/>
          <p:cNvSpPr>
            <a:spLocks noGrp="1" noRot="1" noChangeArrowheads="1"/>
          </p:cNvSpPr>
          <p:nvPr>
            <p:ph type="body" idx="1"/>
          </p:nvPr>
        </p:nvSpPr>
        <p:spPr bwMode="auto">
          <a:xfrm>
            <a:off x="457200" y="1600200"/>
            <a:ext cx="8229600" cy="4498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58798" name="Rectangle 14"/>
          <p:cNvSpPr>
            <a:spLocks noGrp="1" noChangeArrowheads="1"/>
          </p:cNvSpPr>
          <p:nvPr>
            <p:ph type="ftr" sz="quarter" idx="3"/>
          </p:nvPr>
        </p:nvSpPr>
        <p:spPr bwMode="auto">
          <a:xfrm>
            <a:off x="933450" y="6478588"/>
            <a:ext cx="1500188" cy="280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50000"/>
              </a:spcBef>
              <a:defRPr sz="1000">
                <a:solidFill>
                  <a:schemeClr val="bg1"/>
                </a:solidFill>
                <a:latin typeface="Avant Garde" charset="0"/>
                <a:ea typeface="굴림" charset="-127"/>
              </a:defRPr>
            </a:lvl1pPr>
          </a:lstStyle>
          <a:p>
            <a:pPr eaLnBrk="0" latinLnBrk="0" hangingPunct="0">
              <a:defRPr/>
            </a:pPr>
            <a:r>
              <a:rPr kumimoji="0" lang="en-US" altLang="ko-KR" b="0">
                <a:solidFill>
                  <a:srgbClr val="003399"/>
                </a:solidFill>
              </a:rPr>
              <a:t>CS550 Intro. to SE Spring 2007  </a:t>
            </a:r>
          </a:p>
        </p:txBody>
      </p:sp>
      <p:sp>
        <p:nvSpPr>
          <p:cNvPr id="758799" name="Rectangle 15"/>
          <p:cNvSpPr>
            <a:spLocks noGrp="1" noChangeArrowheads="1"/>
          </p:cNvSpPr>
          <p:nvPr>
            <p:ph type="sldNum" sz="quarter" idx="4"/>
          </p:nvPr>
        </p:nvSpPr>
        <p:spPr bwMode="auto">
          <a:xfrm>
            <a:off x="8239125" y="6248400"/>
            <a:ext cx="631825"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solidFill>
                  <a:schemeClr val="bg1"/>
                </a:solidFill>
              </a:defRPr>
            </a:lvl1pPr>
          </a:lstStyle>
          <a:p>
            <a:pPr latinLnBrk="0">
              <a:defRPr/>
            </a:pPr>
            <a:fld id="{177B8457-0DDB-4821-8BBB-24AB062584A2}" type="slidenum">
              <a:rPr kumimoji="0" lang="ko-KR" altLang="en-US" b="0">
                <a:solidFill>
                  <a:srgbClr val="003399"/>
                </a:solidFill>
                <a:latin typeface="Arial" panose="020B0604020202020204" pitchFamily="34" charset="0"/>
                <a:ea typeface="굴림" panose="020B0600000101010101" pitchFamily="50" charset="-127"/>
              </a:rPr>
              <a:pPr latinLnBrk="0">
                <a:defRPr/>
              </a:pPr>
              <a:t>‹#›</a:t>
            </a:fld>
            <a:endParaRPr kumimoji="0" lang="en-US" altLang="ko-KR" b="0">
              <a:solidFill>
                <a:srgbClr val="003399"/>
              </a:solidFill>
              <a:latin typeface="Arial" panose="020B0604020202020204" pitchFamily="34" charset="0"/>
              <a:ea typeface="굴림" panose="020B0600000101010101" pitchFamily="50" charset="-127"/>
            </a:endParaRPr>
          </a:p>
        </p:txBody>
      </p:sp>
      <p:pic>
        <p:nvPicPr>
          <p:cNvPr id="1030" name="Picture 16"/>
          <p:cNvPicPr>
            <a:picLocks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77800" y="6415088"/>
            <a:ext cx="80486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759451"/>
      </p:ext>
    </p:extLst>
  </p:cSld>
  <p:clrMap bg1="dk2" tx1="lt1" bg2="dk1"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hdr="0" dt="0"/>
  <p:txStyles>
    <p:titleStyle>
      <a:lvl1pPr algn="ctr" rtl="0" eaLnBrk="0" fontAlgn="base" hangingPunct="0">
        <a:spcBef>
          <a:spcPct val="0"/>
        </a:spcBef>
        <a:spcAft>
          <a:spcPct val="0"/>
        </a:spcAft>
        <a:defRPr sz="3600" b="1">
          <a:solidFill>
            <a:srgbClr val="660033"/>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600" b="1">
          <a:solidFill>
            <a:srgbClr val="660033"/>
          </a:solidFill>
          <a:effectLst>
            <a:outerShdw blurRad="38100" dist="38100" dir="2700000" algn="tl">
              <a:srgbClr val="C0C0C0"/>
            </a:outerShdw>
          </a:effectLst>
          <a:latin typeface="Palatino" charset="0"/>
        </a:defRPr>
      </a:lvl2pPr>
      <a:lvl3pPr algn="ctr" rtl="0" eaLnBrk="0" fontAlgn="base" hangingPunct="0">
        <a:spcBef>
          <a:spcPct val="0"/>
        </a:spcBef>
        <a:spcAft>
          <a:spcPct val="0"/>
        </a:spcAft>
        <a:defRPr sz="3600" b="1">
          <a:solidFill>
            <a:srgbClr val="660033"/>
          </a:solidFill>
          <a:effectLst>
            <a:outerShdw blurRad="38100" dist="38100" dir="2700000" algn="tl">
              <a:srgbClr val="C0C0C0"/>
            </a:outerShdw>
          </a:effectLst>
          <a:latin typeface="Palatino" charset="0"/>
        </a:defRPr>
      </a:lvl3pPr>
      <a:lvl4pPr algn="ctr" rtl="0" eaLnBrk="0" fontAlgn="base" hangingPunct="0">
        <a:spcBef>
          <a:spcPct val="0"/>
        </a:spcBef>
        <a:spcAft>
          <a:spcPct val="0"/>
        </a:spcAft>
        <a:defRPr sz="3600" b="1">
          <a:solidFill>
            <a:srgbClr val="660033"/>
          </a:solidFill>
          <a:effectLst>
            <a:outerShdw blurRad="38100" dist="38100" dir="2700000" algn="tl">
              <a:srgbClr val="C0C0C0"/>
            </a:outerShdw>
          </a:effectLst>
          <a:latin typeface="Palatino" charset="0"/>
        </a:defRPr>
      </a:lvl4pPr>
      <a:lvl5pPr algn="ctr" rtl="0" eaLnBrk="0" fontAlgn="base" hangingPunct="0">
        <a:spcBef>
          <a:spcPct val="0"/>
        </a:spcBef>
        <a:spcAft>
          <a:spcPct val="0"/>
        </a:spcAft>
        <a:defRPr sz="3600" b="1">
          <a:solidFill>
            <a:srgbClr val="660033"/>
          </a:solidFill>
          <a:effectLst>
            <a:outerShdw blurRad="38100" dist="38100" dir="2700000" algn="tl">
              <a:srgbClr val="C0C0C0"/>
            </a:outerShdw>
          </a:effectLst>
          <a:latin typeface="Palatino" charset="0"/>
        </a:defRPr>
      </a:lvl5pPr>
      <a:lvl6pPr marL="457200" algn="ctr" rtl="0" fontAlgn="base">
        <a:spcBef>
          <a:spcPct val="0"/>
        </a:spcBef>
        <a:spcAft>
          <a:spcPct val="0"/>
        </a:spcAft>
        <a:defRPr sz="3600" b="1">
          <a:solidFill>
            <a:srgbClr val="660033"/>
          </a:solidFill>
          <a:effectLst>
            <a:outerShdw blurRad="38100" dist="38100" dir="2700000" algn="tl">
              <a:srgbClr val="C0C0C0"/>
            </a:outerShdw>
          </a:effectLst>
          <a:latin typeface="Palatino" charset="0"/>
        </a:defRPr>
      </a:lvl6pPr>
      <a:lvl7pPr marL="914400" algn="ctr" rtl="0" fontAlgn="base">
        <a:spcBef>
          <a:spcPct val="0"/>
        </a:spcBef>
        <a:spcAft>
          <a:spcPct val="0"/>
        </a:spcAft>
        <a:defRPr sz="3600" b="1">
          <a:solidFill>
            <a:srgbClr val="660033"/>
          </a:solidFill>
          <a:effectLst>
            <a:outerShdw blurRad="38100" dist="38100" dir="2700000" algn="tl">
              <a:srgbClr val="C0C0C0"/>
            </a:outerShdw>
          </a:effectLst>
          <a:latin typeface="Palatino" charset="0"/>
        </a:defRPr>
      </a:lvl7pPr>
      <a:lvl8pPr marL="1371600" algn="ctr" rtl="0" fontAlgn="base">
        <a:spcBef>
          <a:spcPct val="0"/>
        </a:spcBef>
        <a:spcAft>
          <a:spcPct val="0"/>
        </a:spcAft>
        <a:defRPr sz="3600" b="1">
          <a:solidFill>
            <a:srgbClr val="660033"/>
          </a:solidFill>
          <a:effectLst>
            <a:outerShdw blurRad="38100" dist="38100" dir="2700000" algn="tl">
              <a:srgbClr val="C0C0C0"/>
            </a:outerShdw>
          </a:effectLst>
          <a:latin typeface="Palatino" charset="0"/>
        </a:defRPr>
      </a:lvl8pPr>
      <a:lvl9pPr marL="1828800" algn="ctr" rtl="0" fontAlgn="base">
        <a:spcBef>
          <a:spcPct val="0"/>
        </a:spcBef>
        <a:spcAft>
          <a:spcPct val="0"/>
        </a:spcAft>
        <a:defRPr sz="3600" b="1">
          <a:solidFill>
            <a:srgbClr val="660033"/>
          </a:solidFill>
          <a:effectLst>
            <a:outerShdw blurRad="38100" dist="38100" dir="2700000" algn="tl">
              <a:srgbClr val="C0C0C0"/>
            </a:outerShdw>
          </a:effectLst>
          <a:latin typeface="Palatino" charset="0"/>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2400">
          <a:solidFill>
            <a:schemeClr val="bg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bg1"/>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1600">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effectLst>
            <a:outerShdw blurRad="38100" dist="38100" dir="2700000" algn="tl">
              <a:srgbClr val="C0C0C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1600">
          <a:solidFill>
            <a:schemeClr val="bg2"/>
          </a:solidFill>
          <a:effectLst>
            <a:outerShdw blurRad="38100" dist="38100" dir="2700000" algn="tl">
              <a:srgbClr val="C0C0C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1600">
          <a:solidFill>
            <a:schemeClr val="bg2"/>
          </a:solidFill>
          <a:effectLst>
            <a:outerShdw blurRad="38100" dist="38100" dir="2700000" algn="tl">
              <a:srgbClr val="C0C0C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1600">
          <a:solidFill>
            <a:schemeClr val="bg2"/>
          </a:solidFill>
          <a:effectLst>
            <a:outerShdw blurRad="38100" dist="38100" dir="2700000" algn="tl">
              <a:srgbClr val="C0C0C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1600">
          <a:solidFill>
            <a:schemeClr val="bg2"/>
          </a:solidFill>
          <a:effectLst>
            <a:outerShdw blurRad="38100" dist="38100" dir="2700000" algn="tl">
              <a:srgbClr val="C0C0C0"/>
            </a:outerShdw>
          </a:effectLst>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28596" y="28572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dirty="0"/>
              <a:t>마스터 제목 스타일 편집</a:t>
            </a:r>
          </a:p>
        </p:txBody>
      </p:sp>
      <p:sp>
        <p:nvSpPr>
          <p:cNvPr id="1027" name="텍스트 개체 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101013" y="0"/>
            <a:ext cx="1042987" cy="365125"/>
          </a:xfrm>
          <a:prstGeom prst="rect">
            <a:avLst/>
          </a:prstGeom>
        </p:spPr>
        <p:txBody>
          <a:bodyPr vert="horz" lIns="91440" tIns="45720" rIns="91440" bIns="45720" rtlCol="0" anchor="ctr"/>
          <a:lstStyle>
            <a:lvl1pPr algn="l" fontAlgn="auto">
              <a:spcBef>
                <a:spcPts val="0"/>
              </a:spcBef>
              <a:spcAft>
                <a:spcPts val="0"/>
              </a:spcAft>
              <a:defRPr kumimoji="0" sz="1200">
                <a:solidFill>
                  <a:schemeClr val="tx1">
                    <a:tint val="75000"/>
                  </a:schemeClr>
                </a:solidFill>
                <a:latin typeface="+mn-lt"/>
                <a:ea typeface="+mn-ea"/>
              </a:defRPr>
            </a:lvl1pPr>
          </a:lstStyle>
          <a:p>
            <a:pPr>
              <a:defRPr/>
            </a:pPr>
            <a:fld id="{487A348E-5493-4A46-AF6D-D5F4BFC18D42}" type="datetime11">
              <a:rPr lang="ko-KR" altLang="en-US" b="0">
                <a:solidFill>
                  <a:prstClr val="black">
                    <a:tint val="75000"/>
                  </a:prstClr>
                </a:solidFill>
              </a:rPr>
              <a:pPr>
                <a:defRPr/>
              </a:pPr>
              <a:t>12:40:34</a:t>
            </a:fld>
            <a:endParaRPr lang="ko-KR" altLang="en-US" b="0" dirty="0">
              <a:solidFill>
                <a:prstClr val="black">
                  <a:tint val="75000"/>
                </a:prstClr>
              </a:solidFill>
            </a:endParaRPr>
          </a:p>
        </p:txBody>
      </p:sp>
      <p:sp>
        <p:nvSpPr>
          <p:cNvPr id="5" name="바닥글 개체 틀 4"/>
          <p:cNvSpPr>
            <a:spLocks noGrp="1"/>
          </p:cNvSpPr>
          <p:nvPr>
            <p:ph type="ftr" sz="quarter" idx="3"/>
          </p:nvPr>
        </p:nvSpPr>
        <p:spPr>
          <a:xfrm>
            <a:off x="428625" y="6356350"/>
            <a:ext cx="7358063" cy="365125"/>
          </a:xfrm>
          <a:prstGeom prst="rect">
            <a:avLst/>
          </a:prstGeom>
        </p:spPr>
        <p:txBody>
          <a:bodyPr vert="horz" lIns="91440" tIns="45720" rIns="91440" bIns="45720" rtlCol="0" anchor="ctr"/>
          <a:lstStyle>
            <a:lvl1pPr algn="ctr" fontAlgn="auto">
              <a:spcBef>
                <a:spcPts val="0"/>
              </a:spcBef>
              <a:spcAft>
                <a:spcPts val="0"/>
              </a:spcAft>
              <a:defRPr kumimoji="0" sz="1200" dirty="0" smtClean="0">
                <a:solidFill>
                  <a:schemeClr val="tx1">
                    <a:tint val="75000"/>
                  </a:schemeClr>
                </a:solidFill>
                <a:latin typeface="+mn-lt"/>
                <a:ea typeface="+mn-ea"/>
              </a:defRPr>
            </a:lvl1pPr>
          </a:lstStyle>
          <a:p>
            <a:pPr>
              <a:defRPr/>
            </a:pPr>
            <a:endParaRPr lang="ko-KR" altLang="en-US" b="0">
              <a:solidFill>
                <a:prstClr val="black">
                  <a:tint val="75000"/>
                </a:prstClr>
              </a:solidFill>
            </a:endParaRPr>
          </a:p>
        </p:txBody>
      </p:sp>
      <p:sp>
        <p:nvSpPr>
          <p:cNvPr id="6" name="슬라이드 번호 개체 틀 5"/>
          <p:cNvSpPr>
            <a:spLocks noGrp="1"/>
          </p:cNvSpPr>
          <p:nvPr>
            <p:ph type="sldNum" sz="quarter" idx="4"/>
          </p:nvPr>
        </p:nvSpPr>
        <p:spPr>
          <a:xfrm>
            <a:off x="7929563" y="6356350"/>
            <a:ext cx="757237" cy="365125"/>
          </a:xfrm>
          <a:prstGeom prst="rect">
            <a:avLst/>
          </a:prstGeom>
        </p:spPr>
        <p:txBody>
          <a:bodyPr vert="horz" lIns="91440" tIns="45720" rIns="91440" bIns="45720" rtlCol="0" anchor="ctr"/>
          <a:lstStyle>
            <a:lvl1pPr algn="r" fontAlgn="auto">
              <a:spcBef>
                <a:spcPts val="0"/>
              </a:spcBef>
              <a:spcAft>
                <a:spcPts val="0"/>
              </a:spcAft>
              <a:defRPr kumimoji="0" sz="1200" smtClean="0">
                <a:solidFill>
                  <a:schemeClr val="tx1">
                    <a:tint val="75000"/>
                  </a:schemeClr>
                </a:solidFill>
                <a:latin typeface="+mn-lt"/>
                <a:ea typeface="+mn-ea"/>
              </a:defRPr>
            </a:lvl1pPr>
          </a:lstStyle>
          <a:p>
            <a:pPr>
              <a:defRPr/>
            </a:pPr>
            <a:fld id="{A1B16B91-A237-4096-9C0F-094A39C9987C}" type="slidenum">
              <a:rPr lang="ko-KR" altLang="en-US" b="0">
                <a:solidFill>
                  <a:prstClr val="black">
                    <a:tint val="75000"/>
                  </a:prstClr>
                </a:solidFill>
              </a:rPr>
              <a:pPr>
                <a:defRPr/>
              </a:pPr>
              <a:t>‹#›</a:t>
            </a:fld>
            <a:r>
              <a:rPr lang="en-US" altLang="ko-KR" b="0" dirty="0">
                <a:solidFill>
                  <a:prstClr val="black">
                    <a:tint val="75000"/>
                  </a:prstClr>
                </a:solidFill>
              </a:rPr>
              <a:t>/24</a:t>
            </a:r>
            <a:endParaRPr lang="ko-KR" altLang="en-US" b="0" dirty="0">
              <a:solidFill>
                <a:prstClr val="black">
                  <a:tint val="75000"/>
                </a:prstClr>
              </a:solidFill>
            </a:endParaRPr>
          </a:p>
        </p:txBody>
      </p:sp>
    </p:spTree>
    <p:extLst>
      <p:ext uri="{BB962C8B-B14F-4D97-AF65-F5344CB8AC3E}">
        <p14:creationId xmlns:p14="http://schemas.microsoft.com/office/powerpoint/2010/main" val="730374019"/>
      </p:ext>
    </p:extLst>
  </p:cSld>
  <p:clrMap bg1="lt1" tx1="dk1" bg2="lt2" tx2="dk2" accent1="accent1" accent2="accent2" accent3="accent3" accent4="accent4" accent5="accent5" accent6="accent6" hlink="hlink" folHlink="folHlink"/>
  <p:sldLayoutIdLst>
    <p:sldLayoutId id="2147483818" r:id="rId1"/>
    <p:sldLayoutId id="2147483819" r:id="rId2"/>
  </p:sldLayoutIdLst>
  <p:hf hdr="0" dt="0"/>
  <p:txStyles>
    <p:titleStyle>
      <a:lvl1pPr algn="ctr" rtl="0" eaLnBrk="0" fontAlgn="base" latinLnBrk="1" hangingPunct="0">
        <a:spcBef>
          <a:spcPct val="0"/>
        </a:spcBef>
        <a:spcAft>
          <a:spcPct val="0"/>
        </a:spcAft>
        <a:defRPr sz="4400" kern="1200" cap="none" spc="0" baseline="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58795" name="Rectangle 11"/>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758796" name="Rectangle 12"/>
          <p:cNvSpPr>
            <a:spLocks noGrp="1" noRot="1" noChangeArrowheads="1"/>
          </p:cNvSpPr>
          <p:nvPr>
            <p:ph type="body" idx="1"/>
          </p:nvPr>
        </p:nvSpPr>
        <p:spPr bwMode="auto">
          <a:xfrm>
            <a:off x="457200" y="1600200"/>
            <a:ext cx="8229600" cy="4498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58798" name="Rectangle 14"/>
          <p:cNvSpPr>
            <a:spLocks noGrp="1" noChangeArrowheads="1"/>
          </p:cNvSpPr>
          <p:nvPr>
            <p:ph type="ftr" sz="quarter" idx="3"/>
          </p:nvPr>
        </p:nvSpPr>
        <p:spPr bwMode="auto">
          <a:xfrm>
            <a:off x="933450" y="6478588"/>
            <a:ext cx="1500188" cy="280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50000"/>
              </a:spcBef>
              <a:defRPr kumimoji="0" sz="1000" b="0">
                <a:solidFill>
                  <a:srgbClr val="003399"/>
                </a:solidFill>
                <a:latin typeface="Avant Garde" charset="0"/>
                <a:ea typeface="굴림" charset="-127"/>
              </a:defRPr>
            </a:lvl1pPr>
          </a:lstStyle>
          <a:p>
            <a:pPr eaLnBrk="0" latinLnBrk="0" hangingPunct="0">
              <a:defRPr/>
            </a:pPr>
            <a:r>
              <a:rPr lang="en-US" altLang="ko-KR"/>
              <a:t>CS550 Intro. to SE Spring 2007  </a:t>
            </a:r>
          </a:p>
        </p:txBody>
      </p:sp>
      <p:sp>
        <p:nvSpPr>
          <p:cNvPr id="758799" name="Rectangle 15"/>
          <p:cNvSpPr>
            <a:spLocks noGrp="1" noChangeArrowheads="1"/>
          </p:cNvSpPr>
          <p:nvPr>
            <p:ph type="sldNum" sz="quarter" idx="4"/>
          </p:nvPr>
        </p:nvSpPr>
        <p:spPr bwMode="auto">
          <a:xfrm>
            <a:off x="8239125" y="6248400"/>
            <a:ext cx="631825"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b="0">
                <a:solidFill>
                  <a:srgbClr val="003399"/>
                </a:solidFill>
                <a:ea typeface="굴림" panose="020B0600000101010101" pitchFamily="50" charset="-127"/>
              </a:defRPr>
            </a:lvl1pPr>
          </a:lstStyle>
          <a:p>
            <a:pPr latinLnBrk="0">
              <a:defRPr/>
            </a:pPr>
            <a:fld id="{2910E324-080B-4092-9A5F-951F655D8DDB}" type="slidenum">
              <a:rPr lang="ko-KR" altLang="en-US">
                <a:latin typeface="Arial" panose="020B0604020202020204" pitchFamily="34" charset="0"/>
              </a:rPr>
              <a:pPr latinLnBrk="0">
                <a:defRPr/>
              </a:pPr>
              <a:t>‹#›</a:t>
            </a:fld>
            <a:endParaRPr lang="en-US" altLang="ko-KR">
              <a:latin typeface="Arial" panose="020B0604020202020204" pitchFamily="34" charset="0"/>
            </a:endParaRPr>
          </a:p>
        </p:txBody>
      </p:sp>
      <p:pic>
        <p:nvPicPr>
          <p:cNvPr id="2054" name="Picture 16"/>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7800" y="6415088"/>
            <a:ext cx="80486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6363644"/>
      </p:ext>
    </p:extLst>
  </p:cSld>
  <p:clrMap bg1="dk2" tx1="lt1" bg2="dk1"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hdr="0" dt="0"/>
  <p:txStyles>
    <p:titleStyle>
      <a:lvl1pPr algn="ctr" rtl="0" eaLnBrk="0" fontAlgn="base" hangingPunct="0">
        <a:spcBef>
          <a:spcPct val="0"/>
        </a:spcBef>
        <a:spcAft>
          <a:spcPct val="0"/>
        </a:spcAft>
        <a:defRPr sz="3600" b="1">
          <a:solidFill>
            <a:srgbClr val="660033"/>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600" b="1">
          <a:solidFill>
            <a:srgbClr val="660033"/>
          </a:solidFill>
          <a:effectLst>
            <a:outerShdw blurRad="38100" dist="38100" dir="2700000" algn="tl">
              <a:srgbClr val="C0C0C0"/>
            </a:outerShdw>
          </a:effectLst>
          <a:latin typeface="Palatino" charset="0"/>
        </a:defRPr>
      </a:lvl2pPr>
      <a:lvl3pPr algn="ctr" rtl="0" eaLnBrk="0" fontAlgn="base" hangingPunct="0">
        <a:spcBef>
          <a:spcPct val="0"/>
        </a:spcBef>
        <a:spcAft>
          <a:spcPct val="0"/>
        </a:spcAft>
        <a:defRPr sz="3600" b="1">
          <a:solidFill>
            <a:srgbClr val="660033"/>
          </a:solidFill>
          <a:effectLst>
            <a:outerShdw blurRad="38100" dist="38100" dir="2700000" algn="tl">
              <a:srgbClr val="C0C0C0"/>
            </a:outerShdw>
          </a:effectLst>
          <a:latin typeface="Palatino" charset="0"/>
        </a:defRPr>
      </a:lvl3pPr>
      <a:lvl4pPr algn="ctr" rtl="0" eaLnBrk="0" fontAlgn="base" hangingPunct="0">
        <a:spcBef>
          <a:spcPct val="0"/>
        </a:spcBef>
        <a:spcAft>
          <a:spcPct val="0"/>
        </a:spcAft>
        <a:defRPr sz="3600" b="1">
          <a:solidFill>
            <a:srgbClr val="660033"/>
          </a:solidFill>
          <a:effectLst>
            <a:outerShdw blurRad="38100" dist="38100" dir="2700000" algn="tl">
              <a:srgbClr val="C0C0C0"/>
            </a:outerShdw>
          </a:effectLst>
          <a:latin typeface="Palatino" charset="0"/>
        </a:defRPr>
      </a:lvl4pPr>
      <a:lvl5pPr algn="ctr" rtl="0" eaLnBrk="0" fontAlgn="base" hangingPunct="0">
        <a:spcBef>
          <a:spcPct val="0"/>
        </a:spcBef>
        <a:spcAft>
          <a:spcPct val="0"/>
        </a:spcAft>
        <a:defRPr sz="3600" b="1">
          <a:solidFill>
            <a:srgbClr val="660033"/>
          </a:solidFill>
          <a:effectLst>
            <a:outerShdw blurRad="38100" dist="38100" dir="2700000" algn="tl">
              <a:srgbClr val="C0C0C0"/>
            </a:outerShdw>
          </a:effectLst>
          <a:latin typeface="Palatino" charset="0"/>
        </a:defRPr>
      </a:lvl5pPr>
      <a:lvl6pPr marL="457200" algn="ctr" rtl="0" fontAlgn="base">
        <a:spcBef>
          <a:spcPct val="0"/>
        </a:spcBef>
        <a:spcAft>
          <a:spcPct val="0"/>
        </a:spcAft>
        <a:defRPr sz="3600" b="1">
          <a:solidFill>
            <a:srgbClr val="660033"/>
          </a:solidFill>
          <a:effectLst>
            <a:outerShdw blurRad="38100" dist="38100" dir="2700000" algn="tl">
              <a:srgbClr val="C0C0C0"/>
            </a:outerShdw>
          </a:effectLst>
          <a:latin typeface="Palatino" charset="0"/>
        </a:defRPr>
      </a:lvl6pPr>
      <a:lvl7pPr marL="914400" algn="ctr" rtl="0" fontAlgn="base">
        <a:spcBef>
          <a:spcPct val="0"/>
        </a:spcBef>
        <a:spcAft>
          <a:spcPct val="0"/>
        </a:spcAft>
        <a:defRPr sz="3600" b="1">
          <a:solidFill>
            <a:srgbClr val="660033"/>
          </a:solidFill>
          <a:effectLst>
            <a:outerShdw blurRad="38100" dist="38100" dir="2700000" algn="tl">
              <a:srgbClr val="C0C0C0"/>
            </a:outerShdw>
          </a:effectLst>
          <a:latin typeface="Palatino" charset="0"/>
        </a:defRPr>
      </a:lvl7pPr>
      <a:lvl8pPr marL="1371600" algn="ctr" rtl="0" fontAlgn="base">
        <a:spcBef>
          <a:spcPct val="0"/>
        </a:spcBef>
        <a:spcAft>
          <a:spcPct val="0"/>
        </a:spcAft>
        <a:defRPr sz="3600" b="1">
          <a:solidFill>
            <a:srgbClr val="660033"/>
          </a:solidFill>
          <a:effectLst>
            <a:outerShdw blurRad="38100" dist="38100" dir="2700000" algn="tl">
              <a:srgbClr val="C0C0C0"/>
            </a:outerShdw>
          </a:effectLst>
          <a:latin typeface="Palatino" charset="0"/>
        </a:defRPr>
      </a:lvl8pPr>
      <a:lvl9pPr marL="1828800" algn="ctr" rtl="0" fontAlgn="base">
        <a:spcBef>
          <a:spcPct val="0"/>
        </a:spcBef>
        <a:spcAft>
          <a:spcPct val="0"/>
        </a:spcAft>
        <a:defRPr sz="3600" b="1">
          <a:solidFill>
            <a:srgbClr val="660033"/>
          </a:solidFill>
          <a:effectLst>
            <a:outerShdw blurRad="38100" dist="38100" dir="2700000" algn="tl">
              <a:srgbClr val="C0C0C0"/>
            </a:outerShdw>
          </a:effectLst>
          <a:latin typeface="Palatino" charset="0"/>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2400">
          <a:solidFill>
            <a:schemeClr val="bg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n"/>
        <a:defRPr sz="2000">
          <a:solidFill>
            <a:schemeClr val="bg1"/>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tx2"/>
        </a:buClr>
        <a:buSzPct val="70000"/>
        <a:buFont typeface="Wingdings" panose="05000000000000000000" pitchFamily="2" charset="2"/>
        <a:buChar char="n"/>
        <a:defRPr sz="2400">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n"/>
        <a:defRPr sz="1600">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effectLst>
            <a:outerShdw blurRad="38100" dist="38100" dir="2700000" algn="tl">
              <a:srgbClr val="C0C0C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1600">
          <a:solidFill>
            <a:schemeClr val="bg2"/>
          </a:solidFill>
          <a:effectLst>
            <a:outerShdw blurRad="38100" dist="38100" dir="2700000" algn="tl">
              <a:srgbClr val="C0C0C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1600">
          <a:solidFill>
            <a:schemeClr val="bg2"/>
          </a:solidFill>
          <a:effectLst>
            <a:outerShdw blurRad="38100" dist="38100" dir="2700000" algn="tl">
              <a:srgbClr val="C0C0C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1600">
          <a:solidFill>
            <a:schemeClr val="bg2"/>
          </a:solidFill>
          <a:effectLst>
            <a:outerShdw blurRad="38100" dist="38100" dir="2700000" algn="tl">
              <a:srgbClr val="C0C0C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1600">
          <a:solidFill>
            <a:schemeClr val="bg2"/>
          </a:solidFill>
          <a:effectLst>
            <a:outerShdw blurRad="38100" dist="38100" dir="2700000" algn="tl">
              <a:srgbClr val="C0C0C0"/>
            </a:outerShdw>
          </a:effectLst>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5538" y="116637"/>
            <a:ext cx="8352928" cy="562075"/>
          </a:xfrm>
          <a:prstGeom prst="rect">
            <a:avLst/>
          </a:prstGeom>
        </p:spPr>
        <p:txBody>
          <a:bodyPr vert="horz" lIns="91440" tIns="45720" rIns="91440" bIns="45720" rtlCol="0" anchor="ctr">
            <a:noAutofit/>
          </a:bodyPr>
          <a:lstStyle/>
          <a:p>
            <a:r>
              <a:rPr lang="en-US" altLang="ko-KR" dirty="0"/>
              <a:t>Click to edit Master title style</a:t>
            </a:r>
            <a:endParaRPr lang="ko-KR" altLang="en-US" dirty="0"/>
          </a:p>
        </p:txBody>
      </p:sp>
      <p:sp>
        <p:nvSpPr>
          <p:cNvPr id="3" name="Text Placeholder 2"/>
          <p:cNvSpPr>
            <a:spLocks noGrp="1"/>
          </p:cNvSpPr>
          <p:nvPr>
            <p:ph type="body" idx="1"/>
          </p:nvPr>
        </p:nvSpPr>
        <p:spPr>
          <a:xfrm>
            <a:off x="457201" y="1124744"/>
            <a:ext cx="8291264" cy="5199856"/>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Date Placeholder 3"/>
          <p:cNvSpPr>
            <a:spLocks noGrp="1"/>
          </p:cNvSpPr>
          <p:nvPr>
            <p:ph type="dt" sz="half" idx="2"/>
          </p:nvPr>
        </p:nvSpPr>
        <p:spPr>
          <a:xfrm>
            <a:off x="7162807" y="6491086"/>
            <a:ext cx="1066135" cy="365125"/>
          </a:xfrm>
          <a:prstGeom prst="rect">
            <a:avLst/>
          </a:prstGeom>
        </p:spPr>
        <p:txBody>
          <a:bodyPr vert="horz" lIns="91440" tIns="45720" rIns="91440" bIns="45720" rtlCol="0" anchor="ctr"/>
          <a:lstStyle>
            <a:lvl1pPr algn="l">
              <a:defRPr lang="ko-KR" altLang="en-US" sz="900" b="0" kern="1200" dirty="0">
                <a:solidFill>
                  <a:srgbClr val="004191"/>
                </a:solidFill>
                <a:latin typeface="Arial" charset="0"/>
                <a:ea typeface="Arial" charset="0"/>
                <a:cs typeface="Arial" charset="0"/>
              </a:defRPr>
            </a:lvl1pPr>
          </a:lstStyle>
          <a:p>
            <a:r>
              <a:rPr lang="en-US" altLang="ko-KR"/>
              <a:t>Spring 2025</a:t>
            </a:r>
            <a:endParaRPr lang="en-US"/>
          </a:p>
        </p:txBody>
      </p:sp>
      <p:sp>
        <p:nvSpPr>
          <p:cNvPr id="5" name="Footer Placeholder 4"/>
          <p:cNvSpPr>
            <a:spLocks noGrp="1"/>
          </p:cNvSpPr>
          <p:nvPr>
            <p:ph type="ftr" sz="quarter" idx="3"/>
          </p:nvPr>
        </p:nvSpPr>
        <p:spPr>
          <a:xfrm>
            <a:off x="2267745" y="6492882"/>
            <a:ext cx="4666456" cy="365125"/>
          </a:xfrm>
          <a:prstGeom prst="rect">
            <a:avLst/>
          </a:prstGeom>
        </p:spPr>
        <p:txBody>
          <a:bodyPr vert="horz" lIns="91440" tIns="45720" rIns="91440" bIns="45720" rtlCol="0" anchor="ctr"/>
          <a:lstStyle>
            <a:lvl1pPr algn="ctr">
              <a:defRPr lang="ko-KR" altLang="en-US" sz="900" b="0" kern="1200" dirty="0">
                <a:solidFill>
                  <a:srgbClr val="0F4191"/>
                </a:solidFill>
                <a:latin typeface="Arial" charset="0"/>
                <a:ea typeface="Arial" charset="0"/>
                <a:cs typeface="Arial" charset="0"/>
              </a:defRPr>
            </a:lvl1pPr>
          </a:lstStyle>
          <a:p>
            <a:pPr algn="l" fontAlgn="base">
              <a:spcBef>
                <a:spcPct val="0"/>
              </a:spcBef>
              <a:spcAft>
                <a:spcPct val="0"/>
              </a:spcAft>
              <a:defRPr/>
            </a:pPr>
            <a:r>
              <a:rPr lang="en-US" altLang="ko-KR"/>
              <a:t>CS30500        Copyright (c) In-Young Ko, KAIST</a:t>
            </a:r>
            <a:endParaRPr lang="en-US"/>
          </a:p>
        </p:txBody>
      </p:sp>
      <p:sp>
        <p:nvSpPr>
          <p:cNvPr id="6" name="Slide Number Placeholder 5"/>
          <p:cNvSpPr>
            <a:spLocks noGrp="1"/>
          </p:cNvSpPr>
          <p:nvPr>
            <p:ph type="sldNum" sz="quarter" idx="4"/>
          </p:nvPr>
        </p:nvSpPr>
        <p:spPr>
          <a:xfrm>
            <a:off x="8382001" y="6492882"/>
            <a:ext cx="592832" cy="365125"/>
          </a:xfrm>
          <a:prstGeom prst="rect">
            <a:avLst/>
          </a:prstGeom>
        </p:spPr>
        <p:txBody>
          <a:bodyPr vert="horz" lIns="91440" tIns="45720" rIns="91440" bIns="45720" rtlCol="0" anchor="ctr"/>
          <a:lstStyle>
            <a:lvl1pPr algn="r">
              <a:defRPr lang="ko-KR" altLang="en-US" sz="900" b="0" kern="1200" smtClean="0">
                <a:solidFill>
                  <a:srgbClr val="004191"/>
                </a:solidFill>
                <a:latin typeface="Arial" charset="0"/>
                <a:ea typeface="Arial" charset="0"/>
                <a:cs typeface="Arial" charset="0"/>
              </a:defRPr>
            </a:lvl1pPr>
          </a:lstStyle>
          <a:p>
            <a:fld id="{72AC53DF-4216-466D-99A7-94400E6C2A25}" type="slidenum">
              <a:rPr lang="uk-UA" altLang="ko-KR" smtClean="0">
                <a:solidFill>
                  <a:schemeClr val="tx2"/>
                </a:solidFill>
              </a:rPr>
              <a:pPr/>
              <a:t>‹#›</a:t>
            </a:fld>
            <a:endParaRPr lang="uk-UA" dirty="0"/>
          </a:p>
        </p:txBody>
      </p:sp>
    </p:spTree>
    <p:extLst>
      <p:ext uri="{BB962C8B-B14F-4D97-AF65-F5344CB8AC3E}">
        <p14:creationId xmlns:p14="http://schemas.microsoft.com/office/powerpoint/2010/main" val="329017043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p:txStyles>
    <p:titleStyle>
      <a:lvl1pPr algn="l" defTabSz="685783" rtl="0" eaLnBrk="1" latinLnBrk="1" hangingPunct="1">
        <a:spcBef>
          <a:spcPct val="0"/>
        </a:spcBef>
        <a:buNone/>
        <a:defRPr kumimoji="1" sz="2400" b="1" kern="1200">
          <a:solidFill>
            <a:srgbClr val="0F4191"/>
          </a:solidFill>
          <a:latin typeface="Arial" charset="0"/>
          <a:ea typeface="Arial" charset="0"/>
          <a:cs typeface="Arial" charset="0"/>
        </a:defRPr>
      </a:lvl1pPr>
    </p:titleStyle>
    <p:bodyStyle>
      <a:lvl1pPr marL="257168" indent="-257168" algn="l" defTabSz="685783" rtl="0" eaLnBrk="1" latinLnBrk="0" hangingPunct="1">
        <a:spcBef>
          <a:spcPts val="954"/>
        </a:spcBef>
        <a:buFont typeface="Arial" panose="020B0604020202020204" pitchFamily="34" charset="0"/>
        <a:buChar char="•"/>
        <a:defRPr kumimoji="1" sz="2100" kern="1200">
          <a:solidFill>
            <a:schemeClr val="tx1"/>
          </a:solidFill>
          <a:latin typeface="Arial" charset="0"/>
          <a:ea typeface="Arial" charset="0"/>
          <a:cs typeface="Arial" charset="0"/>
        </a:defRPr>
      </a:lvl1pPr>
      <a:lvl2pPr marL="557199" indent="-214308" algn="l" defTabSz="685783" rtl="0" eaLnBrk="1" latinLnBrk="0" hangingPunct="1">
        <a:spcBef>
          <a:spcPct val="20000"/>
        </a:spcBef>
        <a:buFont typeface="Arial" panose="020B0604020202020204" pitchFamily="34" charset="0"/>
        <a:buChar char="–"/>
        <a:defRPr kumimoji="1" sz="1800" kern="1200">
          <a:solidFill>
            <a:schemeClr val="tx1"/>
          </a:solidFill>
          <a:latin typeface="Arial" charset="0"/>
          <a:ea typeface="Arial" charset="0"/>
          <a:cs typeface="Arial" charset="0"/>
        </a:defRPr>
      </a:lvl2pPr>
      <a:lvl3pPr marL="857228"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Arial" charset="0"/>
          <a:ea typeface="Arial" charset="0"/>
          <a:cs typeface="Arial" charset="0"/>
        </a:defRPr>
      </a:lvl3pPr>
      <a:lvl4pPr marL="1200120" indent="-171446" algn="l" defTabSz="685783" rtl="0" eaLnBrk="1" latinLnBrk="0" hangingPunct="1">
        <a:spcBef>
          <a:spcPct val="20000"/>
        </a:spcBef>
        <a:buFont typeface="Arial" panose="020B0604020202020204" pitchFamily="34" charset="0"/>
        <a:buChar char="–"/>
        <a:defRPr kumimoji="1" sz="1350" kern="1200">
          <a:solidFill>
            <a:schemeClr val="tx1"/>
          </a:solidFill>
          <a:latin typeface="Arial" charset="0"/>
          <a:ea typeface="Arial" charset="0"/>
          <a:cs typeface="Arial" charset="0"/>
        </a:defRPr>
      </a:lvl4pPr>
      <a:lvl5pPr marL="1543012" indent="-171446" algn="l" defTabSz="685783" rtl="0" eaLnBrk="1" latinLnBrk="0" hangingPunct="1">
        <a:spcBef>
          <a:spcPct val="20000"/>
        </a:spcBef>
        <a:buFont typeface="Arial" panose="020B0604020202020204" pitchFamily="34" charset="0"/>
        <a:buChar char="»"/>
        <a:defRPr kumimoji="1" sz="1350" kern="1200">
          <a:solidFill>
            <a:schemeClr val="tx1"/>
          </a:solidFill>
          <a:latin typeface="Arial" charset="0"/>
          <a:ea typeface="Arial" charset="0"/>
          <a:cs typeface="Arial" charset="0"/>
        </a:defRPr>
      </a:lvl5pPr>
      <a:lvl6pPr marL="1885903" indent="-171446" algn="l" defTabSz="685783" rtl="0" eaLnBrk="1" latinLnBrk="1"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577" indent="-171446" algn="l" defTabSz="685783" rtl="0" eaLnBrk="1" latinLnBrk="1" hangingPunct="1">
        <a:spcBef>
          <a:spcPct val="20000"/>
        </a:spcBef>
        <a:buFont typeface="Arial" panose="020B0604020202020204" pitchFamily="34" charset="0"/>
        <a:buChar char="•"/>
        <a:defRPr kumimoji="1" sz="1500" kern="1200">
          <a:solidFill>
            <a:schemeClr val="tx1"/>
          </a:solidFill>
          <a:latin typeface="+mn-lt"/>
          <a:ea typeface="+mn-ea"/>
          <a:cs typeface="+mn-cs"/>
        </a:defRPr>
      </a:lvl9pPr>
    </p:bodyStyle>
    <p:otherStyle>
      <a:defPPr>
        <a:defRPr lang="ko-KR"/>
      </a:defPPr>
      <a:lvl1pPr marL="0" algn="l" defTabSz="685783" rtl="0" eaLnBrk="1" latinLnBrk="1" hangingPunct="1">
        <a:defRPr kumimoji="1" sz="1350" kern="1200">
          <a:solidFill>
            <a:schemeClr val="tx1"/>
          </a:solidFill>
          <a:latin typeface="+mn-lt"/>
          <a:ea typeface="+mn-ea"/>
          <a:cs typeface="+mn-cs"/>
        </a:defRPr>
      </a:lvl1pPr>
      <a:lvl2pPr marL="342892" algn="l" defTabSz="685783" rtl="0" eaLnBrk="1" latinLnBrk="1" hangingPunct="1">
        <a:defRPr kumimoji="1" sz="1350" kern="1200">
          <a:solidFill>
            <a:schemeClr val="tx1"/>
          </a:solidFill>
          <a:latin typeface="+mn-lt"/>
          <a:ea typeface="+mn-ea"/>
          <a:cs typeface="+mn-cs"/>
        </a:defRPr>
      </a:lvl2pPr>
      <a:lvl3pPr marL="685783" algn="l" defTabSz="685783" rtl="0" eaLnBrk="1" latinLnBrk="1" hangingPunct="1">
        <a:defRPr kumimoji="1" sz="1350" kern="1200">
          <a:solidFill>
            <a:schemeClr val="tx1"/>
          </a:solidFill>
          <a:latin typeface="+mn-lt"/>
          <a:ea typeface="+mn-ea"/>
          <a:cs typeface="+mn-cs"/>
        </a:defRPr>
      </a:lvl3pPr>
      <a:lvl4pPr marL="1028675" algn="l" defTabSz="685783" rtl="0" eaLnBrk="1" latinLnBrk="1" hangingPunct="1">
        <a:defRPr kumimoji="1" sz="1350" kern="1200">
          <a:solidFill>
            <a:schemeClr val="tx1"/>
          </a:solidFill>
          <a:latin typeface="+mn-lt"/>
          <a:ea typeface="+mn-ea"/>
          <a:cs typeface="+mn-cs"/>
        </a:defRPr>
      </a:lvl4pPr>
      <a:lvl5pPr marL="1371566" algn="l" defTabSz="685783" rtl="0" eaLnBrk="1" latinLnBrk="1" hangingPunct="1">
        <a:defRPr kumimoji="1" sz="1350" kern="1200">
          <a:solidFill>
            <a:schemeClr val="tx1"/>
          </a:solidFill>
          <a:latin typeface="+mn-lt"/>
          <a:ea typeface="+mn-ea"/>
          <a:cs typeface="+mn-cs"/>
        </a:defRPr>
      </a:lvl5pPr>
      <a:lvl6pPr marL="1714457" algn="l" defTabSz="685783" rtl="0" eaLnBrk="1" latinLnBrk="1" hangingPunct="1">
        <a:defRPr kumimoji="1" sz="1350" kern="1200">
          <a:solidFill>
            <a:schemeClr val="tx1"/>
          </a:solidFill>
          <a:latin typeface="+mn-lt"/>
          <a:ea typeface="+mn-ea"/>
          <a:cs typeface="+mn-cs"/>
        </a:defRPr>
      </a:lvl6pPr>
      <a:lvl7pPr marL="2057348" algn="l" defTabSz="685783" rtl="0" eaLnBrk="1" latinLnBrk="1" hangingPunct="1">
        <a:defRPr kumimoji="1" sz="1350" kern="1200">
          <a:solidFill>
            <a:schemeClr val="tx1"/>
          </a:solidFill>
          <a:latin typeface="+mn-lt"/>
          <a:ea typeface="+mn-ea"/>
          <a:cs typeface="+mn-cs"/>
        </a:defRPr>
      </a:lvl7pPr>
      <a:lvl8pPr marL="2400240" algn="l" defTabSz="685783" rtl="0" eaLnBrk="1" latinLnBrk="1" hangingPunct="1">
        <a:defRPr kumimoji="1" sz="1350" kern="1200">
          <a:solidFill>
            <a:schemeClr val="tx1"/>
          </a:solidFill>
          <a:latin typeface="+mn-lt"/>
          <a:ea typeface="+mn-ea"/>
          <a:cs typeface="+mn-cs"/>
        </a:defRPr>
      </a:lvl8pPr>
      <a:lvl9pPr marL="2743132" algn="l" defTabSz="685783" rtl="0" eaLnBrk="1" latinLnBrk="1" hangingPunct="1">
        <a:defRPr kumimoji="1"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452438" y="539750"/>
            <a:ext cx="8239125"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452438" y="2124252"/>
            <a:ext cx="8239125" cy="4128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4500563" y="6521333"/>
            <a:ext cx="208390" cy="206467"/>
          </a:xfrm>
          <a:prstGeom prst="rect">
            <a:avLst/>
          </a:prstGeom>
          <a:ln w="12700">
            <a:miter lim="400000"/>
          </a:ln>
        </p:spPr>
        <p:txBody>
          <a:bodyPr wrap="none" lIns="50800" tIns="50800" rIns="50800" bIns="50800" anchor="b">
            <a:spAutoFit/>
          </a:bodyPr>
          <a:lstStyle>
            <a:lvl1pPr defTabSz="219075">
              <a:defRPr sz="675">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352889399"/>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Lst>
  <p:transition spd="med"/>
  <p:txStyles>
    <p:titleStyle>
      <a:lvl1pPr marL="0" marR="0" indent="0" algn="l" defTabSz="914377" rtl="0" latinLnBrk="0">
        <a:lnSpc>
          <a:spcPct val="80000"/>
        </a:lnSpc>
        <a:spcBef>
          <a:spcPts val="0"/>
        </a:spcBef>
        <a:spcAft>
          <a:spcPts val="0"/>
        </a:spcAft>
        <a:buClrTx/>
        <a:buSzTx/>
        <a:buFontTx/>
        <a:buNone/>
        <a:tabLst/>
        <a:defRPr sz="3188" b="1" i="0" u="none" strike="noStrike" cap="none" spc="-64" baseline="0">
          <a:solidFill>
            <a:srgbClr val="000000"/>
          </a:solidFill>
          <a:uFillTx/>
          <a:latin typeface="+mn-lt"/>
          <a:ea typeface="+mn-ea"/>
          <a:cs typeface="+mn-cs"/>
          <a:sym typeface="Helvetica Neue"/>
        </a:defRPr>
      </a:lvl1pPr>
      <a:lvl2pPr marL="0" marR="0" indent="171450" algn="l" defTabSz="914377" rtl="0" latinLnBrk="0">
        <a:lnSpc>
          <a:spcPct val="80000"/>
        </a:lnSpc>
        <a:spcBef>
          <a:spcPts val="0"/>
        </a:spcBef>
        <a:spcAft>
          <a:spcPts val="0"/>
        </a:spcAft>
        <a:buClrTx/>
        <a:buSzTx/>
        <a:buFontTx/>
        <a:buNone/>
        <a:tabLst/>
        <a:defRPr sz="3188" b="1" i="0" u="none" strike="noStrike" cap="none" spc="-64" baseline="0">
          <a:solidFill>
            <a:srgbClr val="000000"/>
          </a:solidFill>
          <a:uFillTx/>
          <a:latin typeface="+mn-lt"/>
          <a:ea typeface="+mn-ea"/>
          <a:cs typeface="+mn-cs"/>
          <a:sym typeface="Helvetica Neue"/>
        </a:defRPr>
      </a:lvl2pPr>
      <a:lvl3pPr marL="0" marR="0" indent="342900" algn="l" defTabSz="914377" rtl="0" latinLnBrk="0">
        <a:lnSpc>
          <a:spcPct val="80000"/>
        </a:lnSpc>
        <a:spcBef>
          <a:spcPts val="0"/>
        </a:spcBef>
        <a:spcAft>
          <a:spcPts val="0"/>
        </a:spcAft>
        <a:buClrTx/>
        <a:buSzTx/>
        <a:buFontTx/>
        <a:buNone/>
        <a:tabLst/>
        <a:defRPr sz="3188" b="1" i="0" u="none" strike="noStrike" cap="none" spc="-64" baseline="0">
          <a:solidFill>
            <a:srgbClr val="000000"/>
          </a:solidFill>
          <a:uFillTx/>
          <a:latin typeface="+mn-lt"/>
          <a:ea typeface="+mn-ea"/>
          <a:cs typeface="+mn-cs"/>
          <a:sym typeface="Helvetica Neue"/>
        </a:defRPr>
      </a:lvl3pPr>
      <a:lvl4pPr marL="0" marR="0" indent="514350" algn="l" defTabSz="914377" rtl="0" latinLnBrk="0">
        <a:lnSpc>
          <a:spcPct val="80000"/>
        </a:lnSpc>
        <a:spcBef>
          <a:spcPts val="0"/>
        </a:spcBef>
        <a:spcAft>
          <a:spcPts val="0"/>
        </a:spcAft>
        <a:buClrTx/>
        <a:buSzTx/>
        <a:buFontTx/>
        <a:buNone/>
        <a:tabLst/>
        <a:defRPr sz="3188" b="1" i="0" u="none" strike="noStrike" cap="none" spc="-64" baseline="0">
          <a:solidFill>
            <a:srgbClr val="000000"/>
          </a:solidFill>
          <a:uFillTx/>
          <a:latin typeface="+mn-lt"/>
          <a:ea typeface="+mn-ea"/>
          <a:cs typeface="+mn-cs"/>
          <a:sym typeface="Helvetica Neue"/>
        </a:defRPr>
      </a:lvl4pPr>
      <a:lvl5pPr marL="0" marR="0" indent="685800" algn="l" defTabSz="914377" rtl="0" latinLnBrk="0">
        <a:lnSpc>
          <a:spcPct val="80000"/>
        </a:lnSpc>
        <a:spcBef>
          <a:spcPts val="0"/>
        </a:spcBef>
        <a:spcAft>
          <a:spcPts val="0"/>
        </a:spcAft>
        <a:buClrTx/>
        <a:buSzTx/>
        <a:buFontTx/>
        <a:buNone/>
        <a:tabLst/>
        <a:defRPr sz="3188" b="1" i="0" u="none" strike="noStrike" cap="none" spc="-64" baseline="0">
          <a:solidFill>
            <a:srgbClr val="000000"/>
          </a:solidFill>
          <a:uFillTx/>
          <a:latin typeface="+mn-lt"/>
          <a:ea typeface="+mn-ea"/>
          <a:cs typeface="+mn-cs"/>
          <a:sym typeface="Helvetica Neue"/>
        </a:defRPr>
      </a:lvl5pPr>
      <a:lvl6pPr marL="0" marR="0" indent="857250" algn="l" defTabSz="914377" rtl="0" latinLnBrk="0">
        <a:lnSpc>
          <a:spcPct val="80000"/>
        </a:lnSpc>
        <a:spcBef>
          <a:spcPts val="0"/>
        </a:spcBef>
        <a:spcAft>
          <a:spcPts val="0"/>
        </a:spcAft>
        <a:buClrTx/>
        <a:buSzTx/>
        <a:buFontTx/>
        <a:buNone/>
        <a:tabLst/>
        <a:defRPr sz="3188" b="1" i="0" u="none" strike="noStrike" cap="none" spc="-64" baseline="0">
          <a:solidFill>
            <a:srgbClr val="000000"/>
          </a:solidFill>
          <a:uFillTx/>
          <a:latin typeface="+mn-lt"/>
          <a:ea typeface="+mn-ea"/>
          <a:cs typeface="+mn-cs"/>
          <a:sym typeface="Helvetica Neue"/>
        </a:defRPr>
      </a:lvl6pPr>
      <a:lvl7pPr marL="0" marR="0" indent="1028700" algn="l" defTabSz="914377" rtl="0" latinLnBrk="0">
        <a:lnSpc>
          <a:spcPct val="80000"/>
        </a:lnSpc>
        <a:spcBef>
          <a:spcPts val="0"/>
        </a:spcBef>
        <a:spcAft>
          <a:spcPts val="0"/>
        </a:spcAft>
        <a:buClrTx/>
        <a:buSzTx/>
        <a:buFontTx/>
        <a:buNone/>
        <a:tabLst/>
        <a:defRPr sz="3188" b="1" i="0" u="none" strike="noStrike" cap="none" spc="-64" baseline="0">
          <a:solidFill>
            <a:srgbClr val="000000"/>
          </a:solidFill>
          <a:uFillTx/>
          <a:latin typeface="+mn-lt"/>
          <a:ea typeface="+mn-ea"/>
          <a:cs typeface="+mn-cs"/>
          <a:sym typeface="Helvetica Neue"/>
        </a:defRPr>
      </a:lvl7pPr>
      <a:lvl8pPr marL="0" marR="0" indent="1200150" algn="l" defTabSz="914377" rtl="0" latinLnBrk="0">
        <a:lnSpc>
          <a:spcPct val="80000"/>
        </a:lnSpc>
        <a:spcBef>
          <a:spcPts val="0"/>
        </a:spcBef>
        <a:spcAft>
          <a:spcPts val="0"/>
        </a:spcAft>
        <a:buClrTx/>
        <a:buSzTx/>
        <a:buFontTx/>
        <a:buNone/>
        <a:tabLst/>
        <a:defRPr sz="3188" b="1" i="0" u="none" strike="noStrike" cap="none" spc="-64" baseline="0">
          <a:solidFill>
            <a:srgbClr val="000000"/>
          </a:solidFill>
          <a:uFillTx/>
          <a:latin typeface="+mn-lt"/>
          <a:ea typeface="+mn-ea"/>
          <a:cs typeface="+mn-cs"/>
          <a:sym typeface="Helvetica Neue"/>
        </a:defRPr>
      </a:lvl8pPr>
      <a:lvl9pPr marL="0" marR="0" indent="1371600" algn="l" defTabSz="914377" rtl="0" latinLnBrk="0">
        <a:lnSpc>
          <a:spcPct val="80000"/>
        </a:lnSpc>
        <a:spcBef>
          <a:spcPts val="0"/>
        </a:spcBef>
        <a:spcAft>
          <a:spcPts val="0"/>
        </a:spcAft>
        <a:buClrTx/>
        <a:buSzTx/>
        <a:buFontTx/>
        <a:buNone/>
        <a:tabLst/>
        <a:defRPr sz="3188" b="1" i="0" u="none" strike="noStrike" cap="none" spc="-64" baseline="0">
          <a:solidFill>
            <a:srgbClr val="000000"/>
          </a:solidFill>
          <a:uFillTx/>
          <a:latin typeface="+mn-lt"/>
          <a:ea typeface="+mn-ea"/>
          <a:cs typeface="+mn-cs"/>
          <a:sym typeface="Helvetica Neue"/>
        </a:defRPr>
      </a:lvl9pPr>
    </p:titleStyle>
    <p:bodyStyle>
      <a:lvl1pPr marL="228600" marR="0" indent="-228600" algn="l" defTabSz="914377" rtl="0" latinLnBrk="0">
        <a:lnSpc>
          <a:spcPct val="90000"/>
        </a:lnSpc>
        <a:spcBef>
          <a:spcPts val="1688"/>
        </a:spcBef>
        <a:spcAft>
          <a:spcPts val="0"/>
        </a:spcAft>
        <a:buClrTx/>
        <a:buSzPct val="123000"/>
        <a:buFontTx/>
        <a:buChar char="•"/>
        <a:tabLst/>
        <a:defRPr sz="1800" b="0" i="0" u="none" strike="noStrike" cap="none" spc="0" baseline="0">
          <a:solidFill>
            <a:srgbClr val="000000"/>
          </a:solidFill>
          <a:uFillTx/>
          <a:latin typeface="+mn-lt"/>
          <a:ea typeface="+mn-ea"/>
          <a:cs typeface="+mn-cs"/>
          <a:sym typeface="Helvetica Neue"/>
        </a:defRPr>
      </a:lvl1pPr>
      <a:lvl2pPr marL="457200" marR="0" indent="-228600" algn="l" defTabSz="914377" rtl="0" latinLnBrk="0">
        <a:lnSpc>
          <a:spcPct val="90000"/>
        </a:lnSpc>
        <a:spcBef>
          <a:spcPts val="1688"/>
        </a:spcBef>
        <a:spcAft>
          <a:spcPts val="0"/>
        </a:spcAft>
        <a:buClrTx/>
        <a:buSzPct val="123000"/>
        <a:buFontTx/>
        <a:buChar char="•"/>
        <a:tabLst/>
        <a:defRPr sz="1800" b="0" i="0" u="none" strike="noStrike" cap="none" spc="0" baseline="0">
          <a:solidFill>
            <a:srgbClr val="000000"/>
          </a:solidFill>
          <a:uFillTx/>
          <a:latin typeface="+mn-lt"/>
          <a:ea typeface="+mn-ea"/>
          <a:cs typeface="+mn-cs"/>
          <a:sym typeface="Helvetica Neue"/>
        </a:defRPr>
      </a:lvl2pPr>
      <a:lvl3pPr marL="685800" marR="0" indent="-228600" algn="l" defTabSz="914377" rtl="0" latinLnBrk="0">
        <a:lnSpc>
          <a:spcPct val="90000"/>
        </a:lnSpc>
        <a:spcBef>
          <a:spcPts val="1688"/>
        </a:spcBef>
        <a:spcAft>
          <a:spcPts val="0"/>
        </a:spcAft>
        <a:buClrTx/>
        <a:buSzPct val="123000"/>
        <a:buFontTx/>
        <a:buChar char="•"/>
        <a:tabLst/>
        <a:defRPr sz="1800" b="0" i="0" u="none" strike="noStrike" cap="none" spc="0" baseline="0">
          <a:solidFill>
            <a:srgbClr val="000000"/>
          </a:solidFill>
          <a:uFillTx/>
          <a:latin typeface="+mn-lt"/>
          <a:ea typeface="+mn-ea"/>
          <a:cs typeface="+mn-cs"/>
          <a:sym typeface="Helvetica Neue"/>
        </a:defRPr>
      </a:lvl3pPr>
      <a:lvl4pPr marL="914400" marR="0" indent="-228600" algn="l" defTabSz="914377" rtl="0" latinLnBrk="0">
        <a:lnSpc>
          <a:spcPct val="90000"/>
        </a:lnSpc>
        <a:spcBef>
          <a:spcPts val="1688"/>
        </a:spcBef>
        <a:spcAft>
          <a:spcPts val="0"/>
        </a:spcAft>
        <a:buClrTx/>
        <a:buSzPct val="123000"/>
        <a:buFontTx/>
        <a:buChar char="•"/>
        <a:tabLst/>
        <a:defRPr sz="1800" b="0" i="0" u="none" strike="noStrike" cap="none" spc="0" baseline="0">
          <a:solidFill>
            <a:srgbClr val="000000"/>
          </a:solidFill>
          <a:uFillTx/>
          <a:latin typeface="+mn-lt"/>
          <a:ea typeface="+mn-ea"/>
          <a:cs typeface="+mn-cs"/>
          <a:sym typeface="Helvetica Neue"/>
        </a:defRPr>
      </a:lvl4pPr>
      <a:lvl5pPr marL="1143000" marR="0" indent="-228600" algn="l" defTabSz="914377" rtl="0" latinLnBrk="0">
        <a:lnSpc>
          <a:spcPct val="90000"/>
        </a:lnSpc>
        <a:spcBef>
          <a:spcPts val="1688"/>
        </a:spcBef>
        <a:spcAft>
          <a:spcPts val="0"/>
        </a:spcAft>
        <a:buClrTx/>
        <a:buSzPct val="123000"/>
        <a:buFontTx/>
        <a:buChar char="•"/>
        <a:tabLst/>
        <a:defRPr sz="1800" b="0" i="0" u="none" strike="noStrike" cap="none" spc="0" baseline="0">
          <a:solidFill>
            <a:srgbClr val="000000"/>
          </a:solidFill>
          <a:uFillTx/>
          <a:latin typeface="+mn-lt"/>
          <a:ea typeface="+mn-ea"/>
          <a:cs typeface="+mn-cs"/>
          <a:sym typeface="Helvetica Neue"/>
        </a:defRPr>
      </a:lvl5pPr>
      <a:lvl6pPr marL="1371600" marR="0" indent="-228600" algn="l" defTabSz="914377" rtl="0" latinLnBrk="0">
        <a:lnSpc>
          <a:spcPct val="90000"/>
        </a:lnSpc>
        <a:spcBef>
          <a:spcPts val="1688"/>
        </a:spcBef>
        <a:spcAft>
          <a:spcPts val="0"/>
        </a:spcAft>
        <a:buClrTx/>
        <a:buSzPct val="123000"/>
        <a:buFontTx/>
        <a:buChar char="•"/>
        <a:tabLst/>
        <a:defRPr sz="1800" b="0" i="0" u="none" strike="noStrike" cap="none" spc="0" baseline="0">
          <a:solidFill>
            <a:srgbClr val="000000"/>
          </a:solidFill>
          <a:uFillTx/>
          <a:latin typeface="+mn-lt"/>
          <a:ea typeface="+mn-ea"/>
          <a:cs typeface="+mn-cs"/>
          <a:sym typeface="Helvetica Neue"/>
        </a:defRPr>
      </a:lvl6pPr>
      <a:lvl7pPr marL="1600200" marR="0" indent="-228600" algn="l" defTabSz="914377" rtl="0" latinLnBrk="0">
        <a:lnSpc>
          <a:spcPct val="90000"/>
        </a:lnSpc>
        <a:spcBef>
          <a:spcPts val="1688"/>
        </a:spcBef>
        <a:spcAft>
          <a:spcPts val="0"/>
        </a:spcAft>
        <a:buClrTx/>
        <a:buSzPct val="123000"/>
        <a:buFontTx/>
        <a:buChar char="•"/>
        <a:tabLst/>
        <a:defRPr sz="1800" b="0" i="0" u="none" strike="noStrike" cap="none" spc="0" baseline="0">
          <a:solidFill>
            <a:srgbClr val="000000"/>
          </a:solidFill>
          <a:uFillTx/>
          <a:latin typeface="+mn-lt"/>
          <a:ea typeface="+mn-ea"/>
          <a:cs typeface="+mn-cs"/>
          <a:sym typeface="Helvetica Neue"/>
        </a:defRPr>
      </a:lvl7pPr>
      <a:lvl8pPr marL="1828800" marR="0" indent="-228600" algn="l" defTabSz="914377" rtl="0" latinLnBrk="0">
        <a:lnSpc>
          <a:spcPct val="90000"/>
        </a:lnSpc>
        <a:spcBef>
          <a:spcPts val="1688"/>
        </a:spcBef>
        <a:spcAft>
          <a:spcPts val="0"/>
        </a:spcAft>
        <a:buClrTx/>
        <a:buSzPct val="123000"/>
        <a:buFontTx/>
        <a:buChar char="•"/>
        <a:tabLst/>
        <a:defRPr sz="1800" b="0" i="0" u="none" strike="noStrike" cap="none" spc="0" baseline="0">
          <a:solidFill>
            <a:srgbClr val="000000"/>
          </a:solidFill>
          <a:uFillTx/>
          <a:latin typeface="+mn-lt"/>
          <a:ea typeface="+mn-ea"/>
          <a:cs typeface="+mn-cs"/>
          <a:sym typeface="Helvetica Neue"/>
        </a:defRPr>
      </a:lvl8pPr>
      <a:lvl9pPr marL="2057400" marR="0" indent="-228600" algn="l" defTabSz="914377" rtl="0" latinLnBrk="0">
        <a:lnSpc>
          <a:spcPct val="90000"/>
        </a:lnSpc>
        <a:spcBef>
          <a:spcPts val="1688"/>
        </a:spcBef>
        <a:spcAft>
          <a:spcPts val="0"/>
        </a:spcAft>
        <a:buClrTx/>
        <a:buSzPct val="123000"/>
        <a:buFontTx/>
        <a:buChar char="•"/>
        <a:tabLst/>
        <a:defRPr sz="1800" b="0" i="0" u="none" strike="noStrike" cap="none" spc="0" baseline="0">
          <a:solidFill>
            <a:srgbClr val="000000"/>
          </a:solidFill>
          <a:uFillTx/>
          <a:latin typeface="+mn-lt"/>
          <a:ea typeface="+mn-ea"/>
          <a:cs typeface="+mn-cs"/>
          <a:sym typeface="Helvetica Neue"/>
        </a:defRPr>
      </a:lvl9pPr>
    </p:bodyStyle>
    <p:otherStyle>
      <a:lvl1pPr marL="0" marR="0" indent="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1pPr>
      <a:lvl2pPr marL="0" marR="0" indent="17145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2pPr>
      <a:lvl3pPr marL="0" marR="0" indent="34290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3pPr>
      <a:lvl4pPr marL="0" marR="0" indent="51435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4pPr>
      <a:lvl5pPr marL="0" marR="0" indent="68580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5pPr>
      <a:lvl6pPr marL="0" marR="0" indent="85725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6pPr>
      <a:lvl7pPr marL="0" marR="0" indent="102870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7pPr>
      <a:lvl8pPr marL="0" marR="0" indent="120015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8pPr>
      <a:lvl9pPr marL="0" marR="0" indent="1371600" algn="ctr" defTabSz="219075" rtl="0" latinLnBrk="0">
        <a:lnSpc>
          <a:spcPct val="100000"/>
        </a:lnSpc>
        <a:spcBef>
          <a:spcPts val="0"/>
        </a:spcBef>
        <a:spcAft>
          <a:spcPts val="0"/>
        </a:spcAft>
        <a:buClrTx/>
        <a:buSzTx/>
        <a:buFontTx/>
        <a:buNone/>
        <a:tabLst/>
        <a:defRPr sz="675"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57.gif"/><Relationship Id="rId7" Type="http://schemas.openxmlformats.org/officeDocument/2006/relationships/image" Target="../media/image61.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slides/_rels/slide11.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6.png"/><Relationship Id="rId2" Type="http://schemas.openxmlformats.org/officeDocument/2006/relationships/hyperlink" Target="http://images.google.co.kr/imgres?imgurl=http://blog.joins.com/usr/f/o/forum1004/129/%ED%95%B8%EB%93%9C%ED%8F%B0(2).jpg&amp;imgrefurl=http://blog.joins.com/forum1004/9131464&amp;usg=__KoEXJjtfpPeLwL7T5grrKOv5Prg=&amp;h=500&amp;w=500&amp;sz=42&amp;hl=ko&amp;start=1&amp;um=1&amp;tbnid=eYA7_dsHrO00lM:&amp;tbnh=130&amp;tbnw=130&amp;prev=/images?q=%ED%95%B8%EB%93%9C%ED%8F%B0&amp;um=1&amp;complete=1&amp;hl=ko&amp;lr=&amp;newwindow=1&amp;sa=N" TargetMode="External"/><Relationship Id="rId1" Type="http://schemas.openxmlformats.org/officeDocument/2006/relationships/slideLayout" Target="../slideLayouts/slideLayout36.xml"/><Relationship Id="rId6" Type="http://schemas.openxmlformats.org/officeDocument/2006/relationships/image" Target="../media/image65.jpeg"/><Relationship Id="rId5" Type="http://schemas.openxmlformats.org/officeDocument/2006/relationships/hyperlink" Target="http://bugshieldsbydino.com/Bug%20Drawn%20Pictures/bug%20alone.gif" TargetMode="External"/><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en.wikipedia.org/wiki/Software_engineering" TargetMode="Externa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image" Target="../media/image68.tif"/><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hyperlink" Target="https://isthisit.nz/posts/2022/1968-nato-software-engineering-conference/" TargetMode="External"/><Relationship Id="rId2" Type="http://schemas.openxmlformats.org/officeDocument/2006/relationships/hyperlink" Target="https://www.scrummanager.com/files/nato1968e.pdf" TargetMode="Externa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49.xml"/><Relationship Id="rId5" Type="http://schemas.openxmlformats.org/officeDocument/2006/relationships/image" Target="../media/image14.jpeg"/><Relationship Id="rId4" Type="http://schemas.openxmlformats.org/officeDocument/2006/relationships/image" Target="../media/image13.tiff"/></Relationships>
</file>

<file path=ppt/slides/_rels/slide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tiff"/><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49.xml"/><Relationship Id="rId6" Type="http://schemas.openxmlformats.org/officeDocument/2006/relationships/image" Target="../media/image18.jpeg"/><Relationship Id="rId11" Type="http://schemas.openxmlformats.org/officeDocument/2006/relationships/image" Target="../media/image23.tiff"/><Relationship Id="rId5" Type="http://schemas.openxmlformats.org/officeDocument/2006/relationships/image" Target="../media/image17.jpeg"/><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8.xml"/><Relationship Id="rId1" Type="http://schemas.openxmlformats.org/officeDocument/2006/relationships/vmlDrawing" Target="../drawings/vmlDrawing1.vml"/><Relationship Id="rId6" Type="http://schemas.openxmlformats.org/officeDocument/2006/relationships/image" Target="../media/image25.jpeg"/><Relationship Id="rId5" Type="http://schemas.openxmlformats.org/officeDocument/2006/relationships/image" Target="../media/image24.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7.wmf"/></Relationships>
</file>

<file path=ppt/slides/_rels/slide6.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wmf"/><Relationship Id="rId7" Type="http://schemas.openxmlformats.org/officeDocument/2006/relationships/image" Target="../media/image31.wmf"/><Relationship Id="rId12" Type="http://schemas.openxmlformats.org/officeDocument/2006/relationships/image" Target="../media/image36.wmf"/><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30.wmf"/><Relationship Id="rId11" Type="http://schemas.openxmlformats.org/officeDocument/2006/relationships/image" Target="../media/image35.wmf"/><Relationship Id="rId5" Type="http://schemas.openxmlformats.org/officeDocument/2006/relationships/image" Target="../media/image29.wmf"/><Relationship Id="rId10" Type="http://schemas.openxmlformats.org/officeDocument/2006/relationships/image" Target="../media/image34.wmf"/><Relationship Id="rId4" Type="http://schemas.openxmlformats.org/officeDocument/2006/relationships/image" Target="../media/image28.wmf"/><Relationship Id="rId9" Type="http://schemas.openxmlformats.org/officeDocument/2006/relationships/image" Target="../media/image33.wmf"/></Relationships>
</file>

<file path=ppt/slides/_rels/slide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42.wmf"/><Relationship Id="rId3" Type="http://schemas.openxmlformats.org/officeDocument/2006/relationships/image" Target="../media/image30.wmf"/><Relationship Id="rId7" Type="http://schemas.openxmlformats.org/officeDocument/2006/relationships/image" Target="../media/image34.wmf"/><Relationship Id="rId12" Type="http://schemas.openxmlformats.org/officeDocument/2006/relationships/image" Target="../media/image41.wmf"/><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33.wmf"/><Relationship Id="rId11" Type="http://schemas.openxmlformats.org/officeDocument/2006/relationships/image" Target="../media/image40.wmf"/><Relationship Id="rId5" Type="http://schemas.openxmlformats.org/officeDocument/2006/relationships/image" Target="../media/image32.wmf"/><Relationship Id="rId10" Type="http://schemas.openxmlformats.org/officeDocument/2006/relationships/image" Target="../media/image39.wmf"/><Relationship Id="rId4" Type="http://schemas.openxmlformats.org/officeDocument/2006/relationships/image" Target="../media/image31.wmf"/><Relationship Id="rId9" Type="http://schemas.openxmlformats.org/officeDocument/2006/relationships/image" Target="../media/image38.wmf"/></Relationships>
</file>

<file path=ppt/slides/_rels/slide9.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image" Target="../media/image53.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52.wmf"/><Relationship Id="rId2" Type="http://schemas.openxmlformats.org/officeDocument/2006/relationships/notesSlide" Target="../notesSlides/notesSlide9.xml"/><Relationship Id="rId16" Type="http://schemas.openxmlformats.org/officeDocument/2006/relationships/image" Target="../media/image56.wmf"/><Relationship Id="rId1" Type="http://schemas.openxmlformats.org/officeDocument/2006/relationships/slideLayout" Target="../slideLayouts/slideLayout28.xml"/><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5" Type="http://schemas.openxmlformats.org/officeDocument/2006/relationships/image" Target="../media/image5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wmf"/><Relationship Id="rId14" Type="http://schemas.openxmlformats.org/officeDocument/2006/relationships/image" Target="../media/image5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12"/>
          </p:nvPr>
        </p:nvSpPr>
        <p:spPr>
          <a:noFill/>
        </p:spPr>
        <p:txBody>
          <a:bodyPr/>
          <a:lstStyle/>
          <a:p>
            <a:fld id="{CB19FEEE-0F68-42A2-BC94-94E06A263219}" type="slidenum">
              <a:rPr lang="en-US" altLang="ko-KR" smtClean="0"/>
              <a:pPr/>
              <a:t>1</a:t>
            </a:fld>
            <a:endParaRPr lang="en-US" altLang="ko-KR"/>
          </a:p>
        </p:txBody>
      </p:sp>
      <p:sp>
        <p:nvSpPr>
          <p:cNvPr id="4099" name="Rectangle 2"/>
          <p:cNvSpPr>
            <a:spLocks noGrp="1" noChangeArrowheads="1"/>
          </p:cNvSpPr>
          <p:nvPr>
            <p:ph type="ctrTitle"/>
          </p:nvPr>
        </p:nvSpPr>
        <p:spPr>
          <a:xfrm>
            <a:off x="657225" y="852845"/>
            <a:ext cx="7877175" cy="1446550"/>
          </a:xfrm>
          <a:ln>
            <a:round/>
          </a:ln>
        </p:spPr>
        <p:txBody>
          <a:bodyPr/>
          <a:lstStyle/>
          <a:p>
            <a:pPr eaLnBrk="1" hangingPunct="1"/>
            <a:r>
              <a:rPr lang="en-US" altLang="ko-KR" sz="4800" dirty="0"/>
              <a:t>Intro. To Quality Software</a:t>
            </a:r>
            <a:br>
              <a:rPr lang="en-US" altLang="ko-KR" dirty="0"/>
            </a:br>
            <a:r>
              <a:rPr lang="en-US" altLang="ko-KR" dirty="0"/>
              <a:t>-  Fight the </a:t>
            </a:r>
            <a:r>
              <a:rPr lang="en-US" altLang="ko-KR" u="sng" dirty="0"/>
              <a:t>Complexity</a:t>
            </a:r>
            <a:r>
              <a:rPr lang="en-US" altLang="ko-KR" dirty="0"/>
              <a:t> of SW</a:t>
            </a:r>
          </a:p>
        </p:txBody>
      </p:sp>
      <p:sp>
        <p:nvSpPr>
          <p:cNvPr id="4100" name="Rectangle 3"/>
          <p:cNvSpPr>
            <a:spLocks noGrp="1" noChangeArrowheads="1"/>
          </p:cNvSpPr>
          <p:nvPr>
            <p:ph type="subTitle" idx="1"/>
          </p:nvPr>
        </p:nvSpPr>
        <p:spPr>
          <a:xfrm>
            <a:off x="1923029" y="2514600"/>
            <a:ext cx="4782571" cy="1045029"/>
          </a:xfrm>
        </p:spPr>
        <p:txBody>
          <a:bodyPr/>
          <a:lstStyle/>
          <a:p>
            <a:pPr eaLnBrk="1" hangingPunct="1"/>
            <a:r>
              <a:rPr lang="en-US" altLang="ko-KR" sz="2800" dirty="0" err="1"/>
              <a:t>Moonzoo</a:t>
            </a:r>
            <a:r>
              <a:rPr lang="en-US" altLang="ko-KR" sz="2800" dirty="0"/>
              <a:t> Kim</a:t>
            </a:r>
          </a:p>
          <a:p>
            <a:pPr eaLnBrk="1" hangingPunct="1"/>
            <a:r>
              <a:rPr lang="en-US" altLang="ko-KR" i="1" dirty="0"/>
              <a:t>School of Computing. KAIST</a:t>
            </a:r>
          </a:p>
        </p:txBody>
      </p:sp>
      <p:pic>
        <p:nvPicPr>
          <p:cNvPr id="3" name="그림 2"/>
          <p:cNvPicPr>
            <a:picLocks noChangeAspect="1"/>
          </p:cNvPicPr>
          <p:nvPr/>
        </p:nvPicPr>
        <p:blipFill>
          <a:blip r:embed="rId3"/>
          <a:stretch>
            <a:fillRect/>
          </a:stretch>
        </p:blipFill>
        <p:spPr>
          <a:xfrm>
            <a:off x="3247514" y="3578110"/>
            <a:ext cx="2133600" cy="3286125"/>
          </a:xfrm>
          <a:prstGeom prst="rect">
            <a:avLst/>
          </a:prstGeom>
        </p:spPr>
      </p:pic>
      <p:pic>
        <p:nvPicPr>
          <p:cNvPr id="4" name="그림 3"/>
          <p:cNvPicPr>
            <a:picLocks noChangeAspect="1"/>
          </p:cNvPicPr>
          <p:nvPr/>
        </p:nvPicPr>
        <p:blipFill>
          <a:blip r:embed="rId4"/>
          <a:stretch>
            <a:fillRect/>
          </a:stretch>
        </p:blipFill>
        <p:spPr>
          <a:xfrm>
            <a:off x="381000" y="3609975"/>
            <a:ext cx="2276475" cy="3248025"/>
          </a:xfrm>
          <a:prstGeom prst="rect">
            <a:avLst/>
          </a:prstGeom>
        </p:spPr>
      </p:pic>
      <p:pic>
        <p:nvPicPr>
          <p:cNvPr id="5" name="그림 4"/>
          <p:cNvPicPr>
            <a:picLocks noChangeAspect="1"/>
          </p:cNvPicPr>
          <p:nvPr/>
        </p:nvPicPr>
        <p:blipFill>
          <a:blip r:embed="rId5"/>
          <a:stretch>
            <a:fillRect/>
          </a:stretch>
        </p:blipFill>
        <p:spPr>
          <a:xfrm>
            <a:off x="6019800" y="3559629"/>
            <a:ext cx="2775392" cy="32849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슬라이드 번호 개체 틀 3"/>
          <p:cNvSpPr>
            <a:spLocks noGrp="1"/>
          </p:cNvSpPr>
          <p:nvPr>
            <p:ph type="sldNum" sz="quarter" idx="10"/>
          </p:nvPr>
        </p:nvSpPr>
        <p:spPr/>
        <p:txBody>
          <a:bodyPr/>
          <a:lstStyle/>
          <a:p>
            <a:pPr>
              <a:defRPr/>
            </a:pPr>
            <a:fld id="{043E61FB-B616-4038-B897-CABEC47736E2}" type="slidenum">
              <a:rPr lang="en-US" altLang="ko-KR"/>
              <a:pPr>
                <a:defRPr/>
              </a:pPr>
              <a:t>10</a:t>
            </a:fld>
            <a:endParaRPr lang="en-US" altLang="ko-KR"/>
          </a:p>
        </p:txBody>
      </p:sp>
      <p:sp>
        <p:nvSpPr>
          <p:cNvPr id="8195" name="AutoShape 2"/>
          <p:cNvSpPr>
            <a:spLocks noGrp="1" noChangeArrowheads="1"/>
          </p:cNvSpPr>
          <p:nvPr>
            <p:ph type="title"/>
          </p:nvPr>
        </p:nvSpPr>
        <p:spPr/>
        <p:txBody>
          <a:bodyPr/>
          <a:lstStyle/>
          <a:p>
            <a:pPr eaLnBrk="1" hangingPunct="1"/>
            <a:r>
              <a:rPr lang="en-US" altLang="ko-KR"/>
              <a:t>Software Development Cycle</a:t>
            </a:r>
          </a:p>
        </p:txBody>
      </p:sp>
      <p:sp>
        <p:nvSpPr>
          <p:cNvPr id="301059" name="AutoShape 3"/>
          <p:cNvSpPr>
            <a:spLocks noChangeArrowheads="1"/>
          </p:cNvSpPr>
          <p:nvPr/>
        </p:nvSpPr>
        <p:spPr bwMode="auto">
          <a:xfrm>
            <a:off x="660400" y="2819400"/>
            <a:ext cx="7835900" cy="1625600"/>
          </a:xfrm>
          <a:prstGeom prst="roundRect">
            <a:avLst>
              <a:gd name="adj" fmla="val 10046"/>
            </a:avLst>
          </a:prstGeom>
          <a:gradFill rotWithShape="0">
            <a:gsLst>
              <a:gs pos="0">
                <a:srgbClr val="99FF99"/>
              </a:gs>
              <a:gs pos="100000">
                <a:srgbClr val="99FF99">
                  <a:gamma/>
                  <a:tint val="0"/>
                  <a:invGamma/>
                </a:srgbClr>
              </a:gs>
            </a:gsLst>
            <a:lin ang="5400000" scaled="1"/>
          </a:gradFill>
          <a:ln w="38100">
            <a:solidFill>
              <a:srgbClr val="0080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endParaRPr lang="ko-KR" altLang="ko-KR" sz="1500">
              <a:ea typeface="HY헤드라인M" pitchFamily="18" charset="-127"/>
            </a:endParaRPr>
          </a:p>
        </p:txBody>
      </p:sp>
      <p:pic>
        <p:nvPicPr>
          <p:cNvPr id="8197" name="Picture 4" descr="MMj02836180000[1]"/>
          <p:cNvPicPr>
            <a:picLocks noChangeAspect="1" noChangeArrowheads="1" noCrop="1"/>
          </p:cNvPicPr>
          <p:nvPr/>
        </p:nvPicPr>
        <p:blipFill>
          <a:blip r:embed="rId3"/>
          <a:srcRect/>
          <a:stretch>
            <a:fillRect/>
          </a:stretch>
        </p:blipFill>
        <p:spPr bwMode="auto">
          <a:xfrm>
            <a:off x="903288" y="3121025"/>
            <a:ext cx="827087" cy="722313"/>
          </a:xfrm>
          <a:prstGeom prst="rect">
            <a:avLst/>
          </a:prstGeom>
          <a:noFill/>
          <a:ln w="9525">
            <a:noFill/>
            <a:miter lim="800000"/>
            <a:headEnd/>
            <a:tailEnd/>
          </a:ln>
        </p:spPr>
      </p:pic>
      <p:pic>
        <p:nvPicPr>
          <p:cNvPr id="8198" name="Picture 5" descr="MCj02905970000[1]"/>
          <p:cNvPicPr>
            <a:picLocks noChangeAspect="1" noChangeArrowheads="1"/>
          </p:cNvPicPr>
          <p:nvPr/>
        </p:nvPicPr>
        <p:blipFill>
          <a:blip r:embed="rId4"/>
          <a:srcRect/>
          <a:stretch>
            <a:fillRect/>
          </a:stretch>
        </p:blipFill>
        <p:spPr bwMode="auto">
          <a:xfrm>
            <a:off x="1976438" y="3090863"/>
            <a:ext cx="1022350" cy="752475"/>
          </a:xfrm>
          <a:prstGeom prst="rect">
            <a:avLst/>
          </a:prstGeom>
          <a:noFill/>
          <a:ln w="9525">
            <a:noFill/>
            <a:miter lim="800000"/>
            <a:headEnd/>
            <a:tailEnd/>
          </a:ln>
        </p:spPr>
      </p:pic>
      <p:pic>
        <p:nvPicPr>
          <p:cNvPr id="8199" name="Picture 6" descr="MCj03118600000[1]"/>
          <p:cNvPicPr>
            <a:picLocks noChangeAspect="1" noChangeArrowheads="1"/>
          </p:cNvPicPr>
          <p:nvPr/>
        </p:nvPicPr>
        <p:blipFill>
          <a:blip r:embed="rId5"/>
          <a:srcRect/>
          <a:stretch>
            <a:fillRect/>
          </a:stretch>
        </p:blipFill>
        <p:spPr bwMode="auto">
          <a:xfrm>
            <a:off x="3378200" y="3082925"/>
            <a:ext cx="944563" cy="730250"/>
          </a:xfrm>
          <a:prstGeom prst="rect">
            <a:avLst/>
          </a:prstGeom>
          <a:noFill/>
          <a:ln w="9525">
            <a:noFill/>
            <a:miter lim="800000"/>
            <a:headEnd/>
            <a:tailEnd/>
          </a:ln>
        </p:spPr>
      </p:pic>
      <p:pic>
        <p:nvPicPr>
          <p:cNvPr id="8200" name="Picture 7" descr="MCj02802830000[1]"/>
          <p:cNvPicPr>
            <a:picLocks noChangeAspect="1" noChangeArrowheads="1"/>
          </p:cNvPicPr>
          <p:nvPr/>
        </p:nvPicPr>
        <p:blipFill>
          <a:blip r:embed="rId6"/>
          <a:srcRect/>
          <a:stretch>
            <a:fillRect/>
          </a:stretch>
        </p:blipFill>
        <p:spPr bwMode="auto">
          <a:xfrm>
            <a:off x="4703763" y="3073400"/>
            <a:ext cx="1065212" cy="744538"/>
          </a:xfrm>
          <a:prstGeom prst="rect">
            <a:avLst/>
          </a:prstGeom>
          <a:noFill/>
          <a:ln w="9525">
            <a:noFill/>
            <a:miter lim="800000"/>
            <a:headEnd/>
            <a:tailEnd/>
          </a:ln>
        </p:spPr>
      </p:pic>
      <p:pic>
        <p:nvPicPr>
          <p:cNvPr id="8201" name="Picture 8" descr="MCj03539420000[1]"/>
          <p:cNvPicPr>
            <a:picLocks noChangeAspect="1" noChangeArrowheads="1"/>
          </p:cNvPicPr>
          <p:nvPr/>
        </p:nvPicPr>
        <p:blipFill>
          <a:blip r:embed="rId7"/>
          <a:srcRect/>
          <a:stretch>
            <a:fillRect/>
          </a:stretch>
        </p:blipFill>
        <p:spPr bwMode="auto">
          <a:xfrm>
            <a:off x="6156325" y="3130550"/>
            <a:ext cx="830263" cy="623888"/>
          </a:xfrm>
          <a:prstGeom prst="rect">
            <a:avLst/>
          </a:prstGeom>
          <a:noFill/>
          <a:ln w="9525">
            <a:noFill/>
            <a:miter lim="800000"/>
            <a:headEnd/>
            <a:tailEnd/>
          </a:ln>
        </p:spPr>
      </p:pic>
      <p:pic>
        <p:nvPicPr>
          <p:cNvPr id="8202" name="Picture 9" descr="MCj03362150000[1]"/>
          <p:cNvPicPr>
            <a:picLocks noChangeAspect="1" noChangeArrowheads="1"/>
          </p:cNvPicPr>
          <p:nvPr/>
        </p:nvPicPr>
        <p:blipFill>
          <a:blip r:embed="rId8"/>
          <a:srcRect/>
          <a:stretch>
            <a:fillRect/>
          </a:stretch>
        </p:blipFill>
        <p:spPr bwMode="auto">
          <a:xfrm>
            <a:off x="7394575" y="3135313"/>
            <a:ext cx="773113" cy="647700"/>
          </a:xfrm>
          <a:prstGeom prst="rect">
            <a:avLst/>
          </a:prstGeom>
          <a:noFill/>
          <a:ln w="9525">
            <a:noFill/>
            <a:miter lim="800000"/>
            <a:headEnd/>
            <a:tailEnd/>
          </a:ln>
        </p:spPr>
      </p:pic>
      <p:sp>
        <p:nvSpPr>
          <p:cNvPr id="8203" name="AutoShape 10"/>
          <p:cNvSpPr>
            <a:spLocks noChangeArrowheads="1"/>
          </p:cNvSpPr>
          <p:nvPr/>
        </p:nvSpPr>
        <p:spPr bwMode="auto">
          <a:xfrm>
            <a:off x="1608138" y="3297238"/>
            <a:ext cx="379412" cy="315912"/>
          </a:xfrm>
          <a:prstGeom prst="rightArrow">
            <a:avLst>
              <a:gd name="adj1" fmla="val 50000"/>
              <a:gd name="adj2" fmla="val 30025"/>
            </a:avLst>
          </a:prstGeom>
          <a:solidFill>
            <a:schemeClr val="hlink"/>
          </a:solidFill>
          <a:ln w="9525">
            <a:solidFill>
              <a:schemeClr val="tx1"/>
            </a:solidFill>
            <a:miter lim="800000"/>
            <a:headEnd/>
            <a:tailEnd/>
          </a:ln>
        </p:spPr>
        <p:txBody>
          <a:bodyPr wrap="none" lIns="90000" tIns="46800" rIns="90000" bIns="46800" anchor="ctr"/>
          <a:lstStyle/>
          <a:p>
            <a:endParaRPr lang="ko-KR" altLang="en-US"/>
          </a:p>
        </p:txBody>
      </p:sp>
      <p:sp>
        <p:nvSpPr>
          <p:cNvPr id="8204" name="AutoShape 11"/>
          <p:cNvSpPr>
            <a:spLocks noChangeArrowheads="1"/>
          </p:cNvSpPr>
          <p:nvPr/>
        </p:nvSpPr>
        <p:spPr bwMode="auto">
          <a:xfrm>
            <a:off x="2984500" y="3275013"/>
            <a:ext cx="379413" cy="315912"/>
          </a:xfrm>
          <a:prstGeom prst="rightArrow">
            <a:avLst>
              <a:gd name="adj1" fmla="val 50000"/>
              <a:gd name="adj2" fmla="val 30025"/>
            </a:avLst>
          </a:prstGeom>
          <a:solidFill>
            <a:schemeClr val="hlink"/>
          </a:solidFill>
          <a:ln w="9525">
            <a:solidFill>
              <a:schemeClr val="tx1"/>
            </a:solidFill>
            <a:miter lim="800000"/>
            <a:headEnd/>
            <a:tailEnd/>
          </a:ln>
        </p:spPr>
        <p:txBody>
          <a:bodyPr wrap="none" lIns="90000" tIns="46800" rIns="90000" bIns="46800" anchor="ctr"/>
          <a:lstStyle/>
          <a:p>
            <a:endParaRPr lang="ko-KR" altLang="en-US"/>
          </a:p>
        </p:txBody>
      </p:sp>
      <p:sp>
        <p:nvSpPr>
          <p:cNvPr id="8205" name="AutoShape 12"/>
          <p:cNvSpPr>
            <a:spLocks noChangeArrowheads="1"/>
          </p:cNvSpPr>
          <p:nvPr/>
        </p:nvSpPr>
        <p:spPr bwMode="auto">
          <a:xfrm>
            <a:off x="4330700" y="3267075"/>
            <a:ext cx="379413" cy="315913"/>
          </a:xfrm>
          <a:prstGeom prst="rightArrow">
            <a:avLst>
              <a:gd name="adj1" fmla="val 50000"/>
              <a:gd name="adj2" fmla="val 30025"/>
            </a:avLst>
          </a:prstGeom>
          <a:solidFill>
            <a:schemeClr val="hlink"/>
          </a:solidFill>
          <a:ln w="9525">
            <a:solidFill>
              <a:schemeClr val="tx1"/>
            </a:solidFill>
            <a:miter lim="800000"/>
            <a:headEnd/>
            <a:tailEnd/>
          </a:ln>
        </p:spPr>
        <p:txBody>
          <a:bodyPr wrap="none" lIns="90000" tIns="46800" rIns="90000" bIns="46800" anchor="ctr"/>
          <a:lstStyle/>
          <a:p>
            <a:endParaRPr lang="ko-KR" altLang="en-US"/>
          </a:p>
        </p:txBody>
      </p:sp>
      <p:sp>
        <p:nvSpPr>
          <p:cNvPr id="8206" name="AutoShape 13"/>
          <p:cNvSpPr>
            <a:spLocks noChangeArrowheads="1"/>
          </p:cNvSpPr>
          <p:nvPr/>
        </p:nvSpPr>
        <p:spPr bwMode="auto">
          <a:xfrm>
            <a:off x="5761038" y="3267075"/>
            <a:ext cx="377825" cy="315913"/>
          </a:xfrm>
          <a:prstGeom prst="rightArrow">
            <a:avLst>
              <a:gd name="adj1" fmla="val 50000"/>
              <a:gd name="adj2" fmla="val 29899"/>
            </a:avLst>
          </a:prstGeom>
          <a:solidFill>
            <a:schemeClr val="hlink"/>
          </a:solidFill>
          <a:ln w="9525">
            <a:solidFill>
              <a:schemeClr val="tx1"/>
            </a:solidFill>
            <a:miter lim="800000"/>
            <a:headEnd/>
            <a:tailEnd/>
          </a:ln>
        </p:spPr>
        <p:txBody>
          <a:bodyPr wrap="none" lIns="90000" tIns="46800" rIns="90000" bIns="46800" anchor="ctr"/>
          <a:lstStyle/>
          <a:p>
            <a:endParaRPr lang="ko-KR" altLang="en-US"/>
          </a:p>
        </p:txBody>
      </p:sp>
      <p:sp>
        <p:nvSpPr>
          <p:cNvPr id="8207" name="AutoShape 14"/>
          <p:cNvSpPr>
            <a:spLocks noChangeArrowheads="1"/>
          </p:cNvSpPr>
          <p:nvPr/>
        </p:nvSpPr>
        <p:spPr bwMode="auto">
          <a:xfrm>
            <a:off x="7013575" y="3260725"/>
            <a:ext cx="379413" cy="315913"/>
          </a:xfrm>
          <a:prstGeom prst="rightArrow">
            <a:avLst>
              <a:gd name="adj1" fmla="val 50000"/>
              <a:gd name="adj2" fmla="val 30025"/>
            </a:avLst>
          </a:prstGeom>
          <a:solidFill>
            <a:schemeClr val="hlink"/>
          </a:solidFill>
          <a:ln w="9525">
            <a:solidFill>
              <a:schemeClr val="tx1"/>
            </a:solidFill>
            <a:miter lim="800000"/>
            <a:headEnd/>
            <a:tailEnd/>
          </a:ln>
        </p:spPr>
        <p:txBody>
          <a:bodyPr wrap="none" lIns="90000" tIns="46800" rIns="90000" bIns="46800" anchor="ctr"/>
          <a:lstStyle/>
          <a:p>
            <a:endParaRPr lang="ko-KR" altLang="en-US"/>
          </a:p>
        </p:txBody>
      </p:sp>
      <p:sp>
        <p:nvSpPr>
          <p:cNvPr id="301071" name="Text Box 15"/>
          <p:cNvSpPr txBox="1">
            <a:spLocks noChangeArrowheads="1"/>
          </p:cNvSpPr>
          <p:nvPr/>
        </p:nvSpPr>
        <p:spPr bwMode="auto">
          <a:xfrm>
            <a:off x="903288" y="2438400"/>
            <a:ext cx="7415212" cy="360363"/>
          </a:xfrm>
          <a:prstGeom prst="rect">
            <a:avLst/>
          </a:prstGeom>
          <a:solidFill>
            <a:srgbClr val="CCFFCC"/>
          </a:solidFill>
          <a:ln w="9525">
            <a:solidFill>
              <a:schemeClr val="tx1"/>
            </a:solidFill>
            <a:miter lim="800000"/>
            <a:headEnd/>
            <a:tailEnd/>
          </a:ln>
          <a:effectLst/>
        </p:spPr>
        <p:txBody>
          <a:bodyPr wrap="none">
            <a:spAutoFit/>
          </a:bodyPr>
          <a:lstStyle/>
          <a:p>
            <a:pPr algn="ctr">
              <a:lnSpc>
                <a:spcPct val="85000"/>
              </a:lnSpc>
              <a:spcBef>
                <a:spcPct val="20000"/>
              </a:spcBef>
              <a:buClr>
                <a:schemeClr val="accent2"/>
              </a:buClr>
              <a:buFont typeface="Wingdings" pitchFamily="2" charset="2"/>
              <a:buNone/>
              <a:defRPr/>
            </a:pPr>
            <a:r>
              <a:rPr lang="en-US" altLang="ko-KR" dirty="0">
                <a:effectLst>
                  <a:outerShdw blurRad="38100" dist="38100" dir="2700000" algn="tl">
                    <a:srgbClr val="FFFFFF"/>
                  </a:outerShdw>
                </a:effectLst>
                <a:ea typeface="HY헤드라인M" pitchFamily="18" charset="-127"/>
              </a:rPr>
              <a:t>A SW Development Framework for SW with High Assurance</a:t>
            </a:r>
          </a:p>
        </p:txBody>
      </p:sp>
      <p:sp>
        <p:nvSpPr>
          <p:cNvPr id="301072" name="AutoShape 16"/>
          <p:cNvSpPr>
            <a:spLocks noChangeArrowheads="1"/>
          </p:cNvSpPr>
          <p:nvPr/>
        </p:nvSpPr>
        <p:spPr bwMode="auto">
          <a:xfrm>
            <a:off x="715963" y="4662488"/>
            <a:ext cx="963612" cy="1128712"/>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Formal</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require-</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ment</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Spec.</a:t>
            </a:r>
          </a:p>
        </p:txBody>
      </p:sp>
      <p:sp>
        <p:nvSpPr>
          <p:cNvPr id="301073" name="AutoShape 17"/>
          <p:cNvSpPr>
            <a:spLocks noChangeArrowheads="1"/>
          </p:cNvSpPr>
          <p:nvPr/>
        </p:nvSpPr>
        <p:spPr bwMode="auto">
          <a:xfrm>
            <a:off x="2049463" y="4684713"/>
            <a:ext cx="963612" cy="1128712"/>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700">
                <a:solidFill>
                  <a:srgbClr val="000099"/>
                </a:solidFill>
                <a:ea typeface="HY헤드라인M" pitchFamily="18" charset="-127"/>
              </a:rPr>
              <a:t>Formal</a:t>
            </a:r>
          </a:p>
          <a:p>
            <a:pPr algn="ctr">
              <a:lnSpc>
                <a:spcPct val="85000"/>
              </a:lnSpc>
              <a:spcBef>
                <a:spcPct val="20000"/>
              </a:spcBef>
              <a:buClr>
                <a:schemeClr val="accent2"/>
              </a:buClr>
              <a:buFont typeface="Wingdings" pitchFamily="2" charset="2"/>
              <a:buNone/>
              <a:defRPr/>
            </a:pPr>
            <a:r>
              <a:rPr lang="en-US" altLang="ko-KR" sz="1700">
                <a:solidFill>
                  <a:srgbClr val="000099"/>
                </a:solidFill>
                <a:ea typeface="HY헤드라인M" pitchFamily="18" charset="-127"/>
              </a:rPr>
              <a:t>system</a:t>
            </a:r>
          </a:p>
          <a:p>
            <a:pPr algn="ctr">
              <a:lnSpc>
                <a:spcPct val="85000"/>
              </a:lnSpc>
              <a:spcBef>
                <a:spcPct val="20000"/>
              </a:spcBef>
              <a:buClr>
                <a:schemeClr val="accent2"/>
              </a:buClr>
              <a:buFont typeface="Wingdings" pitchFamily="2" charset="2"/>
              <a:buNone/>
              <a:defRPr/>
            </a:pPr>
            <a:r>
              <a:rPr lang="en-US" altLang="ko-KR" sz="1700">
                <a:solidFill>
                  <a:srgbClr val="000099"/>
                </a:solidFill>
                <a:ea typeface="HY헤드라인M" pitchFamily="18" charset="-127"/>
              </a:rPr>
              <a:t>modeling</a:t>
            </a:r>
          </a:p>
        </p:txBody>
      </p:sp>
      <p:sp>
        <p:nvSpPr>
          <p:cNvPr id="301074" name="AutoShape 18"/>
          <p:cNvSpPr>
            <a:spLocks noChangeArrowheads="1"/>
          </p:cNvSpPr>
          <p:nvPr/>
        </p:nvSpPr>
        <p:spPr bwMode="auto">
          <a:xfrm>
            <a:off x="3371850" y="4694238"/>
            <a:ext cx="963613" cy="1128712"/>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Model </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analysis/</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verification </a:t>
            </a:r>
          </a:p>
        </p:txBody>
      </p:sp>
      <p:sp>
        <p:nvSpPr>
          <p:cNvPr id="301075" name="AutoShape 19"/>
          <p:cNvSpPr>
            <a:spLocks noChangeArrowheads="1"/>
          </p:cNvSpPr>
          <p:nvPr/>
        </p:nvSpPr>
        <p:spPr bwMode="auto">
          <a:xfrm>
            <a:off x="4762500" y="4686300"/>
            <a:ext cx="963613" cy="1128713"/>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Model-</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assisted</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code</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 generation</a:t>
            </a:r>
          </a:p>
        </p:txBody>
      </p:sp>
      <p:sp>
        <p:nvSpPr>
          <p:cNvPr id="301076" name="AutoShape 20"/>
          <p:cNvSpPr>
            <a:spLocks noChangeArrowheads="1"/>
          </p:cNvSpPr>
          <p:nvPr/>
        </p:nvSpPr>
        <p:spPr bwMode="auto">
          <a:xfrm>
            <a:off x="6115050" y="4686300"/>
            <a:ext cx="963613" cy="1128713"/>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Model-</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based</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testing</a:t>
            </a:r>
          </a:p>
        </p:txBody>
      </p:sp>
      <p:sp>
        <p:nvSpPr>
          <p:cNvPr id="301077" name="AutoShape 21"/>
          <p:cNvSpPr>
            <a:spLocks noChangeArrowheads="1"/>
          </p:cNvSpPr>
          <p:nvPr/>
        </p:nvSpPr>
        <p:spPr bwMode="auto">
          <a:xfrm>
            <a:off x="7451725" y="4686300"/>
            <a:ext cx="963613" cy="1128713"/>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Runtime</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monitoring </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and</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checking</a:t>
            </a:r>
          </a:p>
        </p:txBody>
      </p:sp>
      <p:sp>
        <p:nvSpPr>
          <p:cNvPr id="8215" name="AutoShape 22"/>
          <p:cNvSpPr>
            <a:spLocks noChangeArrowheads="1"/>
          </p:cNvSpPr>
          <p:nvPr/>
        </p:nvSpPr>
        <p:spPr bwMode="auto">
          <a:xfrm>
            <a:off x="1685925" y="5068888"/>
            <a:ext cx="379413" cy="336550"/>
          </a:xfrm>
          <a:prstGeom prst="rightArrow">
            <a:avLst>
              <a:gd name="adj1" fmla="val 50000"/>
              <a:gd name="adj2" fmla="val 28184"/>
            </a:avLst>
          </a:prstGeom>
          <a:solidFill>
            <a:srgbClr val="FF9900"/>
          </a:solidFill>
          <a:ln w="9525">
            <a:solidFill>
              <a:schemeClr val="tx1"/>
            </a:solidFill>
            <a:miter lim="800000"/>
            <a:headEnd/>
            <a:tailEnd/>
          </a:ln>
        </p:spPr>
        <p:txBody>
          <a:bodyPr wrap="none" lIns="90000" tIns="46800" rIns="90000" bIns="46800" anchor="ctr"/>
          <a:lstStyle/>
          <a:p>
            <a:endParaRPr lang="ko-KR" altLang="en-US"/>
          </a:p>
        </p:txBody>
      </p:sp>
      <p:sp>
        <p:nvSpPr>
          <p:cNvPr id="8216" name="AutoShape 23"/>
          <p:cNvSpPr>
            <a:spLocks noChangeArrowheads="1"/>
          </p:cNvSpPr>
          <p:nvPr/>
        </p:nvSpPr>
        <p:spPr bwMode="auto">
          <a:xfrm>
            <a:off x="3005138" y="5051425"/>
            <a:ext cx="379412" cy="336550"/>
          </a:xfrm>
          <a:prstGeom prst="rightArrow">
            <a:avLst>
              <a:gd name="adj1" fmla="val 50000"/>
              <a:gd name="adj2" fmla="val 28184"/>
            </a:avLst>
          </a:prstGeom>
          <a:solidFill>
            <a:srgbClr val="FF9900"/>
          </a:solidFill>
          <a:ln w="9525">
            <a:solidFill>
              <a:schemeClr val="tx1"/>
            </a:solidFill>
            <a:miter lim="800000"/>
            <a:headEnd/>
            <a:tailEnd/>
          </a:ln>
        </p:spPr>
        <p:txBody>
          <a:bodyPr wrap="none" lIns="90000" tIns="46800" rIns="90000" bIns="46800" anchor="ctr"/>
          <a:lstStyle/>
          <a:p>
            <a:endParaRPr lang="ko-KR" altLang="en-US"/>
          </a:p>
        </p:txBody>
      </p:sp>
      <p:sp>
        <p:nvSpPr>
          <p:cNvPr id="8217" name="AutoShape 24"/>
          <p:cNvSpPr>
            <a:spLocks noChangeArrowheads="1"/>
          </p:cNvSpPr>
          <p:nvPr/>
        </p:nvSpPr>
        <p:spPr bwMode="auto">
          <a:xfrm>
            <a:off x="4368800" y="5060950"/>
            <a:ext cx="379413" cy="336550"/>
          </a:xfrm>
          <a:prstGeom prst="rightArrow">
            <a:avLst>
              <a:gd name="adj1" fmla="val 50000"/>
              <a:gd name="adj2" fmla="val 28184"/>
            </a:avLst>
          </a:prstGeom>
          <a:solidFill>
            <a:srgbClr val="FF9900"/>
          </a:solidFill>
          <a:ln w="9525">
            <a:solidFill>
              <a:schemeClr val="tx1"/>
            </a:solidFill>
            <a:miter lim="800000"/>
            <a:headEnd/>
            <a:tailEnd/>
          </a:ln>
        </p:spPr>
        <p:txBody>
          <a:bodyPr wrap="none" lIns="90000" tIns="46800" rIns="90000" bIns="46800" anchor="ctr"/>
          <a:lstStyle/>
          <a:p>
            <a:endParaRPr lang="ko-KR" altLang="en-US"/>
          </a:p>
        </p:txBody>
      </p:sp>
      <p:sp>
        <p:nvSpPr>
          <p:cNvPr id="8218" name="AutoShape 25"/>
          <p:cNvSpPr>
            <a:spLocks noChangeArrowheads="1"/>
          </p:cNvSpPr>
          <p:nvPr/>
        </p:nvSpPr>
        <p:spPr bwMode="auto">
          <a:xfrm>
            <a:off x="5748338" y="5043488"/>
            <a:ext cx="379412" cy="336550"/>
          </a:xfrm>
          <a:prstGeom prst="rightArrow">
            <a:avLst>
              <a:gd name="adj1" fmla="val 50000"/>
              <a:gd name="adj2" fmla="val 28184"/>
            </a:avLst>
          </a:prstGeom>
          <a:solidFill>
            <a:srgbClr val="FF9900"/>
          </a:solidFill>
          <a:ln w="9525">
            <a:solidFill>
              <a:schemeClr val="tx1"/>
            </a:solidFill>
            <a:miter lim="800000"/>
            <a:headEnd/>
            <a:tailEnd/>
          </a:ln>
        </p:spPr>
        <p:txBody>
          <a:bodyPr wrap="none" lIns="90000" tIns="46800" rIns="90000" bIns="46800" anchor="ctr"/>
          <a:lstStyle/>
          <a:p>
            <a:endParaRPr lang="ko-KR" altLang="en-US"/>
          </a:p>
        </p:txBody>
      </p:sp>
      <p:sp>
        <p:nvSpPr>
          <p:cNvPr id="8219" name="AutoShape 26"/>
          <p:cNvSpPr>
            <a:spLocks noChangeArrowheads="1"/>
          </p:cNvSpPr>
          <p:nvPr/>
        </p:nvSpPr>
        <p:spPr bwMode="auto">
          <a:xfrm>
            <a:off x="7072313" y="5035550"/>
            <a:ext cx="379412" cy="336550"/>
          </a:xfrm>
          <a:prstGeom prst="rightArrow">
            <a:avLst>
              <a:gd name="adj1" fmla="val 50000"/>
              <a:gd name="adj2" fmla="val 28184"/>
            </a:avLst>
          </a:prstGeom>
          <a:solidFill>
            <a:srgbClr val="FF9900"/>
          </a:solidFill>
          <a:ln w="9525">
            <a:solidFill>
              <a:schemeClr val="tx1"/>
            </a:solidFill>
            <a:miter lim="800000"/>
            <a:headEnd/>
            <a:tailEnd/>
          </a:ln>
        </p:spPr>
        <p:txBody>
          <a:bodyPr wrap="none" lIns="90000" tIns="46800" rIns="90000" bIns="46800" anchor="ctr"/>
          <a:lstStyle/>
          <a:p>
            <a:endParaRPr lang="ko-KR" altLang="en-US"/>
          </a:p>
        </p:txBody>
      </p:sp>
      <p:sp>
        <p:nvSpPr>
          <p:cNvPr id="301083" name="Text Box 27"/>
          <p:cNvSpPr txBox="1">
            <a:spLocks noChangeArrowheads="1"/>
          </p:cNvSpPr>
          <p:nvPr/>
        </p:nvSpPr>
        <p:spPr bwMode="auto">
          <a:xfrm>
            <a:off x="2082800" y="3821113"/>
            <a:ext cx="860425" cy="525462"/>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System</a:t>
            </a:r>
          </a:p>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design</a:t>
            </a:r>
          </a:p>
        </p:txBody>
      </p:sp>
      <p:sp>
        <p:nvSpPr>
          <p:cNvPr id="301084" name="Text Box 28"/>
          <p:cNvSpPr txBox="1">
            <a:spLocks noChangeArrowheads="1"/>
          </p:cNvSpPr>
          <p:nvPr/>
        </p:nvSpPr>
        <p:spPr bwMode="auto">
          <a:xfrm>
            <a:off x="631825" y="3805238"/>
            <a:ext cx="1346200" cy="525462"/>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Requirement</a:t>
            </a:r>
          </a:p>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analysis</a:t>
            </a:r>
          </a:p>
        </p:txBody>
      </p:sp>
      <p:sp>
        <p:nvSpPr>
          <p:cNvPr id="301085" name="Text Box 29"/>
          <p:cNvSpPr txBox="1">
            <a:spLocks noChangeArrowheads="1"/>
          </p:cNvSpPr>
          <p:nvPr/>
        </p:nvSpPr>
        <p:spPr bwMode="auto">
          <a:xfrm>
            <a:off x="3386138" y="3832225"/>
            <a:ext cx="933450" cy="525463"/>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Design </a:t>
            </a:r>
          </a:p>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analysis</a:t>
            </a:r>
          </a:p>
        </p:txBody>
      </p:sp>
      <p:sp>
        <p:nvSpPr>
          <p:cNvPr id="301086" name="Text Box 30"/>
          <p:cNvSpPr txBox="1">
            <a:spLocks noChangeArrowheads="1"/>
          </p:cNvSpPr>
          <p:nvPr/>
        </p:nvSpPr>
        <p:spPr bwMode="auto">
          <a:xfrm>
            <a:off x="4741863" y="3808413"/>
            <a:ext cx="1196975" cy="525462"/>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Implement-</a:t>
            </a:r>
          </a:p>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ation</a:t>
            </a:r>
          </a:p>
        </p:txBody>
      </p:sp>
      <p:sp>
        <p:nvSpPr>
          <p:cNvPr id="301087" name="Text Box 31"/>
          <p:cNvSpPr txBox="1">
            <a:spLocks noChangeArrowheads="1"/>
          </p:cNvSpPr>
          <p:nvPr/>
        </p:nvSpPr>
        <p:spPr bwMode="auto">
          <a:xfrm>
            <a:off x="6129338" y="3805238"/>
            <a:ext cx="857250" cy="285750"/>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Testing</a:t>
            </a:r>
          </a:p>
        </p:txBody>
      </p:sp>
      <p:sp>
        <p:nvSpPr>
          <p:cNvPr id="301088" name="Text Box 32"/>
          <p:cNvSpPr txBox="1">
            <a:spLocks noChangeArrowheads="1"/>
          </p:cNvSpPr>
          <p:nvPr/>
        </p:nvSpPr>
        <p:spPr bwMode="auto">
          <a:xfrm>
            <a:off x="7232650" y="3794125"/>
            <a:ext cx="1162050" cy="285750"/>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Monitoring</a:t>
            </a:r>
          </a:p>
        </p:txBody>
      </p:sp>
      <p:sp>
        <p:nvSpPr>
          <p:cNvPr id="8226" name="Line 33"/>
          <p:cNvSpPr>
            <a:spLocks noChangeShapeType="1"/>
          </p:cNvSpPr>
          <p:nvPr/>
        </p:nvSpPr>
        <p:spPr bwMode="auto">
          <a:xfrm>
            <a:off x="1187450" y="4333875"/>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27" name="Line 34"/>
          <p:cNvSpPr>
            <a:spLocks noChangeShapeType="1"/>
          </p:cNvSpPr>
          <p:nvPr/>
        </p:nvSpPr>
        <p:spPr bwMode="auto">
          <a:xfrm>
            <a:off x="2555875" y="4370388"/>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28" name="Line 35"/>
          <p:cNvSpPr>
            <a:spLocks noChangeShapeType="1"/>
          </p:cNvSpPr>
          <p:nvPr/>
        </p:nvSpPr>
        <p:spPr bwMode="auto">
          <a:xfrm>
            <a:off x="3851275" y="4370388"/>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29" name="Line 36"/>
          <p:cNvSpPr>
            <a:spLocks noChangeShapeType="1"/>
          </p:cNvSpPr>
          <p:nvPr/>
        </p:nvSpPr>
        <p:spPr bwMode="auto">
          <a:xfrm>
            <a:off x="5219700" y="4370388"/>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30" name="Line 37"/>
          <p:cNvSpPr>
            <a:spLocks noChangeShapeType="1"/>
          </p:cNvSpPr>
          <p:nvPr/>
        </p:nvSpPr>
        <p:spPr bwMode="auto">
          <a:xfrm>
            <a:off x="6588125" y="4370388"/>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31" name="Line 38"/>
          <p:cNvSpPr>
            <a:spLocks noChangeShapeType="1"/>
          </p:cNvSpPr>
          <p:nvPr/>
        </p:nvSpPr>
        <p:spPr bwMode="auto">
          <a:xfrm>
            <a:off x="7885113" y="4370388"/>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32" name="Rectangle 39"/>
          <p:cNvSpPr>
            <a:spLocks noGrp="1" noChangeArrowheads="1"/>
          </p:cNvSpPr>
          <p:nvPr>
            <p:ph type="body" idx="1"/>
          </p:nvPr>
        </p:nvSpPr>
        <p:spPr>
          <a:xfrm>
            <a:off x="228600" y="1408113"/>
            <a:ext cx="8610600" cy="877887"/>
          </a:xfrm>
          <a:noFill/>
        </p:spPr>
        <p:txBody>
          <a:bodyPr/>
          <a:lstStyle/>
          <a:p>
            <a:pPr eaLnBrk="1" hangingPunct="1"/>
            <a:r>
              <a:rPr lang="en-US" altLang="ko-KR"/>
              <a:t>A practical end-to-end formal framework for software development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타원 211"/>
          <p:cNvSpPr>
            <a:spLocks noChangeArrowheads="1"/>
          </p:cNvSpPr>
          <p:nvPr/>
        </p:nvSpPr>
        <p:spPr bwMode="auto">
          <a:xfrm>
            <a:off x="3230563" y="1828800"/>
            <a:ext cx="4648200" cy="1600200"/>
          </a:xfrm>
          <a:prstGeom prst="ellipse">
            <a:avLst/>
          </a:prstGeom>
          <a:solidFill>
            <a:srgbClr val="FFCC99">
              <a:alpha val="36862"/>
            </a:srgbClr>
          </a:solidFill>
          <a:ln w="38100" algn="ctr">
            <a:solidFill>
              <a:srgbClr val="FF9966"/>
            </a:solidFill>
            <a:round/>
            <a:headEnd/>
            <a:tailEnd/>
          </a:ln>
        </p:spPr>
        <p:txBody>
          <a:bodyPr/>
          <a:lstStyle/>
          <a:p>
            <a:pPr lvl="1">
              <a:lnSpc>
                <a:spcPct val="80000"/>
              </a:lnSpc>
            </a:pPr>
            <a:endParaRPr lang="ko-KR" altLang="en-US" sz="1800" b="0">
              <a:solidFill>
                <a:prstClr val="black"/>
              </a:solidFill>
              <a:latin typeface="굴림" charset="-127"/>
              <a:ea typeface="굴림" charset="-127"/>
            </a:endParaRPr>
          </a:p>
        </p:txBody>
      </p:sp>
      <p:sp>
        <p:nvSpPr>
          <p:cNvPr id="9219" name="AutoShape 2"/>
          <p:cNvSpPr>
            <a:spLocks noGrp="1" noChangeArrowheads="1"/>
          </p:cNvSpPr>
          <p:nvPr>
            <p:ph type="title"/>
          </p:nvPr>
        </p:nvSpPr>
        <p:spPr>
          <a:xfrm>
            <a:off x="381000" y="204788"/>
            <a:ext cx="8415338" cy="709612"/>
          </a:xfrm>
        </p:spPr>
        <p:txBody>
          <a:bodyPr/>
          <a:lstStyle/>
          <a:p>
            <a:pPr eaLnBrk="1" hangingPunct="1"/>
            <a:r>
              <a:rPr lang="en-US" altLang="ko-KR" sz="3600" dirty="0"/>
              <a:t>Related Disciplines to SW Development</a:t>
            </a:r>
          </a:p>
        </p:txBody>
      </p:sp>
      <p:sp>
        <p:nvSpPr>
          <p:cNvPr id="9220" name="Rectangle 3"/>
          <p:cNvSpPr>
            <a:spLocks noGrp="1" noChangeArrowheads="1"/>
          </p:cNvSpPr>
          <p:nvPr>
            <p:ph idx="1"/>
          </p:nvPr>
        </p:nvSpPr>
        <p:spPr>
          <a:xfrm>
            <a:off x="0" y="1409700"/>
            <a:ext cx="8893175" cy="342900"/>
          </a:xfrm>
        </p:spPr>
        <p:txBody>
          <a:bodyPr/>
          <a:lstStyle/>
          <a:p>
            <a:pPr eaLnBrk="1" hangingPunct="1">
              <a:lnSpc>
                <a:spcPct val="80000"/>
              </a:lnSpc>
            </a:pPr>
            <a:r>
              <a:rPr lang="en-US" altLang="ko-KR" sz="2000" dirty="0"/>
              <a:t>Undergraduate CS classes contributing to SW development </a:t>
            </a:r>
          </a:p>
          <a:p>
            <a:pPr lvl="1" eaLnBrk="1" hangingPunct="1">
              <a:lnSpc>
                <a:spcPct val="80000"/>
              </a:lnSpc>
            </a:pPr>
            <a:endParaRPr lang="en-US" altLang="ko-KR" sz="2000" dirty="0"/>
          </a:p>
        </p:txBody>
      </p:sp>
      <p:sp>
        <p:nvSpPr>
          <p:cNvPr id="9221" name="Rectangle 94"/>
          <p:cNvSpPr>
            <a:spLocks noChangeArrowheads="1"/>
          </p:cNvSpPr>
          <p:nvPr/>
        </p:nvSpPr>
        <p:spPr bwMode="auto">
          <a:xfrm>
            <a:off x="381000" y="3671888"/>
            <a:ext cx="1206500" cy="2805112"/>
          </a:xfrm>
          <a:prstGeom prst="rect">
            <a:avLst/>
          </a:prstGeom>
          <a:solidFill>
            <a:srgbClr val="FFFF00"/>
          </a:solidFill>
          <a:ln w="12700" algn="ctr">
            <a:noFill/>
            <a:miter lim="800000"/>
            <a:headEnd/>
            <a:tailEnd/>
          </a:ln>
        </p:spPr>
        <p:txBody>
          <a:bodyPr anchor="ctr"/>
          <a:lstStyle/>
          <a:p>
            <a:endParaRPr lang="ko-KR" altLang="en-US" sz="2400" b="0">
              <a:solidFill>
                <a:prstClr val="black"/>
              </a:solidFill>
              <a:latin typeface="굴림" charset="-127"/>
              <a:ea typeface="굴림" charset="-127"/>
            </a:endParaRPr>
          </a:p>
        </p:txBody>
      </p:sp>
      <p:sp>
        <p:nvSpPr>
          <p:cNvPr id="9222" name="Rectangle 94"/>
          <p:cNvSpPr>
            <a:spLocks noChangeArrowheads="1"/>
          </p:cNvSpPr>
          <p:nvPr/>
        </p:nvSpPr>
        <p:spPr bwMode="auto">
          <a:xfrm>
            <a:off x="1809750" y="3652838"/>
            <a:ext cx="1228725" cy="2805112"/>
          </a:xfrm>
          <a:prstGeom prst="rect">
            <a:avLst/>
          </a:prstGeom>
          <a:solidFill>
            <a:srgbClr val="92D050"/>
          </a:solidFill>
          <a:ln w="12700" algn="ctr">
            <a:noFill/>
            <a:miter lim="800000"/>
            <a:headEnd/>
            <a:tailEnd/>
          </a:ln>
        </p:spPr>
        <p:txBody>
          <a:bodyPr anchor="ctr"/>
          <a:lstStyle/>
          <a:p>
            <a:endParaRPr lang="ko-KR" altLang="en-US" sz="2400" b="0">
              <a:solidFill>
                <a:prstClr val="black"/>
              </a:solidFill>
              <a:latin typeface="굴림" charset="-127"/>
              <a:ea typeface="굴림" charset="-127"/>
            </a:endParaRPr>
          </a:p>
        </p:txBody>
      </p:sp>
      <p:sp>
        <p:nvSpPr>
          <p:cNvPr id="104" name="Text Box 100"/>
          <p:cNvSpPr txBox="1">
            <a:spLocks noChangeArrowheads="1"/>
          </p:cNvSpPr>
          <p:nvPr/>
        </p:nvSpPr>
        <p:spPr bwMode="auto">
          <a:xfrm>
            <a:off x="1806575" y="3681413"/>
            <a:ext cx="1289050" cy="584200"/>
          </a:xfrm>
          <a:prstGeom prst="rect">
            <a:avLst/>
          </a:prstGeom>
          <a:noFill/>
          <a:ln w="12700" algn="ctr">
            <a:noFill/>
            <a:miter lim="800000"/>
            <a:headEnd/>
            <a:tailEnd/>
          </a:ln>
        </p:spPr>
        <p:txBody>
          <a:bodyPr wrap="none">
            <a:spAutoFit/>
          </a:bodyPr>
          <a:lstStyle/>
          <a:p>
            <a:pPr algn="ctr">
              <a:defRPr/>
            </a:pPr>
            <a:r>
              <a:rPr lang="en-US" altLang="ko-KR" sz="1600" b="0" dirty="0">
                <a:solidFill>
                  <a:prstClr val="black"/>
                </a:solidFill>
                <a:effectLst>
                  <a:outerShdw blurRad="38100" dist="38100" dir="2700000" algn="tl">
                    <a:srgbClr val="000000">
                      <a:alpha val="43137"/>
                    </a:srgbClr>
                  </a:outerShdw>
                </a:effectLst>
                <a:ea typeface="굴림" charset="-127"/>
              </a:rPr>
              <a:t>System</a:t>
            </a:r>
          </a:p>
          <a:p>
            <a:pPr algn="ctr">
              <a:defRPr/>
            </a:pPr>
            <a:r>
              <a:rPr lang="en-US" altLang="ko-KR" sz="1600" b="0" dirty="0">
                <a:solidFill>
                  <a:prstClr val="black"/>
                </a:solidFill>
                <a:effectLst>
                  <a:outerShdw blurRad="38100" dist="38100" dir="2700000" algn="tl">
                    <a:srgbClr val="000000">
                      <a:alpha val="43137"/>
                    </a:srgbClr>
                  </a:outerShdw>
                </a:effectLst>
                <a:ea typeface="굴림" charset="-127"/>
              </a:rPr>
              <a:t>Engineering</a:t>
            </a:r>
          </a:p>
        </p:txBody>
      </p:sp>
      <p:sp>
        <p:nvSpPr>
          <p:cNvPr id="9224" name="Rectangle 98"/>
          <p:cNvSpPr>
            <a:spLocks noChangeArrowheads="1"/>
          </p:cNvSpPr>
          <p:nvPr/>
        </p:nvSpPr>
        <p:spPr bwMode="auto">
          <a:xfrm>
            <a:off x="6346825" y="3671888"/>
            <a:ext cx="1749425" cy="2786062"/>
          </a:xfrm>
          <a:prstGeom prst="rect">
            <a:avLst/>
          </a:prstGeom>
          <a:solidFill>
            <a:srgbClr val="FFCC99"/>
          </a:solidFill>
          <a:ln w="12700" algn="ctr">
            <a:noFill/>
            <a:miter lim="800000"/>
            <a:headEnd/>
            <a:tailEnd/>
          </a:ln>
        </p:spPr>
        <p:txBody>
          <a:bodyPr anchor="ctr"/>
          <a:lstStyle/>
          <a:p>
            <a:endParaRPr lang="ko-KR" altLang="en-US" sz="1800" b="0">
              <a:solidFill>
                <a:prstClr val="black"/>
              </a:solidFill>
              <a:latin typeface="굴림" charset="-127"/>
              <a:ea typeface="굴림" charset="-127"/>
            </a:endParaRPr>
          </a:p>
        </p:txBody>
      </p:sp>
      <p:sp>
        <p:nvSpPr>
          <p:cNvPr id="9225" name="Rectangle 97"/>
          <p:cNvSpPr>
            <a:spLocks noChangeArrowheads="1"/>
          </p:cNvSpPr>
          <p:nvPr/>
        </p:nvSpPr>
        <p:spPr bwMode="auto">
          <a:xfrm>
            <a:off x="3298825" y="5481638"/>
            <a:ext cx="2819400" cy="976312"/>
          </a:xfrm>
          <a:prstGeom prst="rect">
            <a:avLst/>
          </a:prstGeom>
          <a:solidFill>
            <a:srgbClr val="CCFFFF"/>
          </a:solidFill>
          <a:ln w="12700" algn="ctr">
            <a:noFill/>
            <a:miter lim="800000"/>
            <a:headEnd/>
            <a:tailEnd/>
          </a:ln>
        </p:spPr>
        <p:txBody>
          <a:bodyPr anchor="ctr"/>
          <a:lstStyle/>
          <a:p>
            <a:endParaRPr lang="ko-KR" altLang="en-US" sz="1800" b="0">
              <a:solidFill>
                <a:prstClr val="black"/>
              </a:solidFill>
              <a:latin typeface="굴림" charset="-127"/>
              <a:ea typeface="굴림" charset="-127"/>
            </a:endParaRPr>
          </a:p>
        </p:txBody>
      </p:sp>
      <p:sp>
        <p:nvSpPr>
          <p:cNvPr id="9226" name="Rectangle 96"/>
          <p:cNvSpPr>
            <a:spLocks noChangeArrowheads="1"/>
          </p:cNvSpPr>
          <p:nvPr/>
        </p:nvSpPr>
        <p:spPr bwMode="auto">
          <a:xfrm>
            <a:off x="3298825" y="3652838"/>
            <a:ext cx="2819400" cy="1804987"/>
          </a:xfrm>
          <a:prstGeom prst="rect">
            <a:avLst/>
          </a:prstGeom>
          <a:solidFill>
            <a:srgbClr val="CCFFCC"/>
          </a:solidFill>
          <a:ln w="12700" algn="ctr">
            <a:noFill/>
            <a:miter lim="800000"/>
            <a:headEnd/>
            <a:tailEnd/>
          </a:ln>
        </p:spPr>
        <p:txBody>
          <a:bodyPr anchor="ctr"/>
          <a:lstStyle/>
          <a:p>
            <a:endParaRPr lang="ko-KR" altLang="en-US" sz="2400" b="0">
              <a:solidFill>
                <a:prstClr val="black"/>
              </a:solidFill>
              <a:latin typeface="굴림" charset="-127"/>
              <a:ea typeface="굴림" charset="-127"/>
            </a:endParaRPr>
          </a:p>
        </p:txBody>
      </p:sp>
      <p:sp>
        <p:nvSpPr>
          <p:cNvPr id="108" name="AutoShape 93"/>
          <p:cNvSpPr>
            <a:spLocks noChangeArrowheads="1"/>
          </p:cNvSpPr>
          <p:nvPr/>
        </p:nvSpPr>
        <p:spPr bwMode="auto">
          <a:xfrm>
            <a:off x="3398838" y="5557838"/>
            <a:ext cx="914400" cy="762000"/>
          </a:xfrm>
          <a:prstGeom prst="roundRect">
            <a:avLst>
              <a:gd name="adj" fmla="val 10046"/>
            </a:avLst>
          </a:prstGeom>
          <a:gradFill rotWithShape="0">
            <a:gsLst>
              <a:gs pos="0">
                <a:srgbClr val="99FF99"/>
              </a:gs>
              <a:gs pos="50000">
                <a:srgbClr val="99FF99">
                  <a:gamma/>
                  <a:tint val="0"/>
                  <a:invGamma/>
                </a:srgbClr>
              </a:gs>
              <a:gs pos="100000">
                <a:srgbClr val="99FF99"/>
              </a:gs>
            </a:gsLst>
            <a:lin ang="5400000" scaled="1"/>
          </a:gradFill>
          <a:ln w="38100">
            <a:solidFill>
              <a:srgbClr val="008000"/>
            </a:solidFill>
            <a:round/>
            <a:headEnd/>
            <a:tailEnd/>
          </a:ln>
          <a:effectLst>
            <a:outerShdw dist="107763" dir="2700000" algn="ctr" rotWithShape="0">
              <a:schemeClr val="bg2">
                <a:alpha val="50000"/>
              </a:schemeClr>
            </a:outerShdw>
          </a:effectLst>
        </p:spPr>
        <p:txBody>
          <a:bodyPr wrap="none" anchor="ctr"/>
          <a:lstStyle/>
          <a:p>
            <a:pPr algn="ctr">
              <a:lnSpc>
                <a:spcPct val="85000"/>
              </a:lnSpc>
              <a:spcBef>
                <a:spcPct val="20000"/>
              </a:spcBef>
              <a:buClr>
                <a:srgbClr val="C0504D"/>
              </a:buClr>
              <a:buFont typeface="Wingdings" pitchFamily="2" charset="2"/>
              <a:buNone/>
            </a:pPr>
            <a:endParaRPr lang="ko-KR" altLang="ko-KR" sz="1000" b="0">
              <a:solidFill>
                <a:prstClr val="black"/>
              </a:solidFill>
              <a:latin typeface="굴림" charset="-127"/>
              <a:ea typeface="HY헤드라인M" pitchFamily="18" charset="-127"/>
            </a:endParaRPr>
          </a:p>
        </p:txBody>
      </p:sp>
      <p:sp>
        <p:nvSpPr>
          <p:cNvPr id="109" name="AutoShape 91"/>
          <p:cNvSpPr>
            <a:spLocks noChangeArrowheads="1"/>
          </p:cNvSpPr>
          <p:nvPr/>
        </p:nvSpPr>
        <p:spPr bwMode="auto">
          <a:xfrm>
            <a:off x="3398838" y="4410075"/>
            <a:ext cx="914400" cy="762000"/>
          </a:xfrm>
          <a:prstGeom prst="roundRect">
            <a:avLst>
              <a:gd name="adj" fmla="val 10046"/>
            </a:avLst>
          </a:prstGeom>
          <a:gradFill rotWithShape="0">
            <a:gsLst>
              <a:gs pos="0">
                <a:srgbClr val="99FF99"/>
              </a:gs>
              <a:gs pos="50000">
                <a:srgbClr val="99FF99">
                  <a:gamma/>
                  <a:tint val="0"/>
                  <a:invGamma/>
                </a:srgbClr>
              </a:gs>
              <a:gs pos="100000">
                <a:srgbClr val="99FF99"/>
              </a:gs>
            </a:gsLst>
            <a:lin ang="5400000" scaled="1"/>
          </a:gradFill>
          <a:ln w="38100">
            <a:solidFill>
              <a:srgbClr val="008000"/>
            </a:solidFill>
            <a:round/>
            <a:headEnd/>
            <a:tailEnd/>
          </a:ln>
          <a:effectLst>
            <a:outerShdw dist="107763" dir="2700000" algn="ctr" rotWithShape="0">
              <a:schemeClr val="bg2">
                <a:alpha val="50000"/>
              </a:schemeClr>
            </a:outerShdw>
          </a:effectLst>
        </p:spPr>
        <p:txBody>
          <a:bodyPr wrap="none" anchor="ctr"/>
          <a:lstStyle/>
          <a:p>
            <a:pPr algn="ctr">
              <a:lnSpc>
                <a:spcPct val="85000"/>
              </a:lnSpc>
              <a:spcBef>
                <a:spcPct val="20000"/>
              </a:spcBef>
              <a:buClr>
                <a:srgbClr val="C0504D"/>
              </a:buClr>
              <a:buFont typeface="Wingdings" pitchFamily="2" charset="2"/>
              <a:buNone/>
            </a:pPr>
            <a:endParaRPr lang="ko-KR" altLang="ko-KR" sz="1000" b="0">
              <a:solidFill>
                <a:prstClr val="black"/>
              </a:solidFill>
              <a:latin typeface="굴림" charset="-127"/>
              <a:ea typeface="HY헤드라인M" pitchFamily="18" charset="-127"/>
            </a:endParaRPr>
          </a:p>
        </p:txBody>
      </p:sp>
      <p:sp>
        <p:nvSpPr>
          <p:cNvPr id="110" name="AutoShape 90"/>
          <p:cNvSpPr>
            <a:spLocks noChangeArrowheads="1"/>
          </p:cNvSpPr>
          <p:nvPr/>
        </p:nvSpPr>
        <p:spPr bwMode="auto">
          <a:xfrm>
            <a:off x="1095375" y="5600700"/>
            <a:ext cx="1428750" cy="762000"/>
          </a:xfrm>
          <a:prstGeom prst="roundRect">
            <a:avLst>
              <a:gd name="adj" fmla="val 10046"/>
            </a:avLst>
          </a:prstGeom>
          <a:gradFill rotWithShape="0">
            <a:gsLst>
              <a:gs pos="0">
                <a:srgbClr val="99FF99"/>
              </a:gs>
              <a:gs pos="50000">
                <a:srgbClr val="99FF99">
                  <a:gamma/>
                  <a:tint val="0"/>
                  <a:invGamma/>
                </a:srgbClr>
              </a:gs>
              <a:gs pos="100000">
                <a:srgbClr val="99FF99"/>
              </a:gs>
            </a:gsLst>
            <a:lin ang="5400000" scaled="1"/>
          </a:gradFill>
          <a:ln w="38100">
            <a:solidFill>
              <a:srgbClr val="008000"/>
            </a:solidFill>
            <a:round/>
            <a:headEnd/>
            <a:tailEnd/>
          </a:ln>
          <a:effectLst>
            <a:outerShdw dist="107763" dir="2700000" algn="ctr" rotWithShape="0">
              <a:schemeClr val="bg2">
                <a:alpha val="50000"/>
              </a:schemeClr>
            </a:outerShdw>
          </a:effectLst>
        </p:spPr>
        <p:txBody>
          <a:bodyPr wrap="none" anchor="ctr"/>
          <a:lstStyle/>
          <a:p>
            <a:pPr algn="ctr">
              <a:lnSpc>
                <a:spcPct val="85000"/>
              </a:lnSpc>
              <a:spcBef>
                <a:spcPct val="20000"/>
              </a:spcBef>
              <a:buClr>
                <a:srgbClr val="C0504D"/>
              </a:buClr>
              <a:buFont typeface="Wingdings" pitchFamily="2" charset="2"/>
              <a:buNone/>
            </a:pPr>
            <a:endParaRPr lang="ko-KR" altLang="ko-KR" sz="1000" b="0">
              <a:solidFill>
                <a:prstClr val="black"/>
              </a:solidFill>
              <a:latin typeface="굴림" charset="-127"/>
              <a:ea typeface="HY헤드라인M" pitchFamily="18" charset="-127"/>
            </a:endParaRPr>
          </a:p>
        </p:txBody>
      </p:sp>
      <p:sp>
        <p:nvSpPr>
          <p:cNvPr id="111" name="AutoShape 89"/>
          <p:cNvSpPr>
            <a:spLocks noChangeArrowheads="1"/>
          </p:cNvSpPr>
          <p:nvPr/>
        </p:nvSpPr>
        <p:spPr bwMode="auto">
          <a:xfrm>
            <a:off x="1952625" y="4410075"/>
            <a:ext cx="933450" cy="762000"/>
          </a:xfrm>
          <a:prstGeom prst="roundRect">
            <a:avLst>
              <a:gd name="adj" fmla="val 10046"/>
            </a:avLst>
          </a:prstGeom>
          <a:gradFill rotWithShape="0">
            <a:gsLst>
              <a:gs pos="0">
                <a:srgbClr val="99FF99"/>
              </a:gs>
              <a:gs pos="50000">
                <a:srgbClr val="99FF99">
                  <a:gamma/>
                  <a:tint val="0"/>
                  <a:invGamma/>
                </a:srgbClr>
              </a:gs>
              <a:gs pos="100000">
                <a:srgbClr val="99FF99"/>
              </a:gs>
            </a:gsLst>
            <a:lin ang="5400000" scaled="1"/>
          </a:gradFill>
          <a:ln w="38100">
            <a:solidFill>
              <a:srgbClr val="008000"/>
            </a:solidFill>
            <a:round/>
            <a:headEnd/>
            <a:tailEnd/>
          </a:ln>
          <a:effectLst>
            <a:outerShdw dist="107763" dir="2700000" algn="ctr" rotWithShape="0">
              <a:schemeClr val="bg2">
                <a:alpha val="50000"/>
              </a:schemeClr>
            </a:outerShdw>
          </a:effectLst>
        </p:spPr>
        <p:txBody>
          <a:bodyPr wrap="none" anchor="ctr"/>
          <a:lstStyle/>
          <a:p>
            <a:pPr algn="ctr">
              <a:lnSpc>
                <a:spcPct val="85000"/>
              </a:lnSpc>
              <a:spcBef>
                <a:spcPct val="20000"/>
              </a:spcBef>
              <a:buClr>
                <a:srgbClr val="C0504D"/>
              </a:buClr>
              <a:buFont typeface="Wingdings" pitchFamily="2" charset="2"/>
              <a:buNone/>
            </a:pPr>
            <a:endParaRPr lang="ko-KR" altLang="ko-KR" sz="1000" b="0">
              <a:solidFill>
                <a:prstClr val="black"/>
              </a:solidFill>
              <a:latin typeface="굴림" charset="-127"/>
              <a:ea typeface="HY헤드라인M" pitchFamily="18" charset="-127"/>
            </a:endParaRPr>
          </a:p>
        </p:txBody>
      </p:sp>
      <p:sp>
        <p:nvSpPr>
          <p:cNvPr id="9231" name="Text Box 5"/>
          <p:cNvSpPr txBox="1">
            <a:spLocks noChangeArrowheads="1"/>
          </p:cNvSpPr>
          <p:nvPr/>
        </p:nvSpPr>
        <p:spPr bwMode="auto">
          <a:xfrm>
            <a:off x="8348663" y="4100513"/>
            <a:ext cx="533400" cy="400050"/>
          </a:xfrm>
          <a:prstGeom prst="rect">
            <a:avLst/>
          </a:prstGeom>
          <a:noFill/>
          <a:ln w="9525">
            <a:noFill/>
            <a:miter lim="800000"/>
            <a:headEnd/>
            <a:tailEnd/>
          </a:ln>
        </p:spPr>
        <p:txBody>
          <a:bodyPr wrap="none">
            <a:spAutoFit/>
          </a:bodyPr>
          <a:lstStyle/>
          <a:p>
            <a:pPr latinLnBrk="0"/>
            <a:r>
              <a:rPr kumimoji="0" lang="en-US" altLang="ko-KR" sz="1800" b="0">
                <a:solidFill>
                  <a:srgbClr val="000099"/>
                </a:solidFill>
                <a:latin typeface="굴림" charset="-127"/>
                <a:ea typeface="굴림" pitchFamily="50" charset="-127"/>
              </a:rPr>
              <a:t>OK</a:t>
            </a:r>
          </a:p>
        </p:txBody>
      </p:sp>
      <p:sp>
        <p:nvSpPr>
          <p:cNvPr id="9232" name="Text Box 6"/>
          <p:cNvSpPr txBox="1">
            <a:spLocks noChangeArrowheads="1"/>
          </p:cNvSpPr>
          <p:nvPr/>
        </p:nvSpPr>
        <p:spPr bwMode="auto">
          <a:xfrm>
            <a:off x="7024688" y="5815013"/>
            <a:ext cx="1177925" cy="584200"/>
          </a:xfrm>
          <a:prstGeom prst="rect">
            <a:avLst/>
          </a:prstGeom>
          <a:noFill/>
          <a:ln w="9525">
            <a:noFill/>
            <a:miter lim="800000"/>
            <a:headEnd/>
            <a:tailEnd/>
          </a:ln>
        </p:spPr>
        <p:txBody>
          <a:bodyPr wrap="none">
            <a:spAutoFit/>
          </a:bodyPr>
          <a:lstStyle/>
          <a:p>
            <a:pPr latinLnBrk="0"/>
            <a:r>
              <a:rPr kumimoji="0" lang="en-US" altLang="ko-KR" sz="1600" b="0">
                <a:solidFill>
                  <a:srgbClr val="000099"/>
                </a:solidFill>
                <a:latin typeface="굴림" charset="-127"/>
                <a:ea typeface="굴림" pitchFamily="50" charset="-127"/>
              </a:rPr>
              <a:t>Counter </a:t>
            </a:r>
          </a:p>
          <a:p>
            <a:pPr latinLnBrk="0"/>
            <a:r>
              <a:rPr kumimoji="0" lang="en-US" altLang="ko-KR" sz="1600" b="0">
                <a:solidFill>
                  <a:srgbClr val="000099"/>
                </a:solidFill>
                <a:latin typeface="굴림" charset="-127"/>
                <a:ea typeface="굴림" pitchFamily="50" charset="-127"/>
              </a:rPr>
              <a:t>example(s)</a:t>
            </a:r>
          </a:p>
        </p:txBody>
      </p:sp>
      <p:sp>
        <p:nvSpPr>
          <p:cNvPr id="9233" name="Line 7"/>
          <p:cNvSpPr>
            <a:spLocks noChangeShapeType="1"/>
          </p:cNvSpPr>
          <p:nvPr/>
        </p:nvSpPr>
        <p:spPr bwMode="auto">
          <a:xfrm>
            <a:off x="6108700" y="4346575"/>
            <a:ext cx="690563" cy="396875"/>
          </a:xfrm>
          <a:prstGeom prst="line">
            <a:avLst/>
          </a:prstGeom>
          <a:noFill/>
          <a:ln w="38100">
            <a:solidFill>
              <a:schemeClr val="accent2"/>
            </a:solidFill>
            <a:round/>
            <a:headEnd/>
            <a:tailEnd type="triangle" w="med" len="med"/>
          </a:ln>
        </p:spPr>
        <p:txBody>
          <a:bodyPr/>
          <a:lstStyle/>
          <a:p>
            <a:endParaRPr lang="en-US" sz="1800" b="0">
              <a:solidFill>
                <a:prstClr val="black"/>
              </a:solidFill>
              <a:latin typeface="굴림" charset="-127"/>
              <a:ea typeface="굴림" charset="-127"/>
            </a:endParaRPr>
          </a:p>
        </p:txBody>
      </p:sp>
      <p:sp>
        <p:nvSpPr>
          <p:cNvPr id="9234" name="Line 8"/>
          <p:cNvSpPr>
            <a:spLocks noChangeShapeType="1"/>
          </p:cNvSpPr>
          <p:nvPr/>
        </p:nvSpPr>
        <p:spPr bwMode="auto">
          <a:xfrm flipV="1">
            <a:off x="6096000" y="5386388"/>
            <a:ext cx="631825" cy="500062"/>
          </a:xfrm>
          <a:prstGeom prst="line">
            <a:avLst/>
          </a:prstGeom>
          <a:noFill/>
          <a:ln w="38100">
            <a:solidFill>
              <a:schemeClr val="accent2"/>
            </a:solidFill>
            <a:round/>
            <a:headEnd/>
            <a:tailEnd type="triangle" w="med" len="med"/>
          </a:ln>
        </p:spPr>
        <p:txBody>
          <a:bodyPr/>
          <a:lstStyle/>
          <a:p>
            <a:endParaRPr lang="en-US" sz="1800" b="0">
              <a:solidFill>
                <a:prstClr val="black"/>
              </a:solidFill>
              <a:latin typeface="굴림" charset="-127"/>
              <a:ea typeface="굴림" charset="-127"/>
            </a:endParaRPr>
          </a:p>
        </p:txBody>
      </p:sp>
      <p:sp>
        <p:nvSpPr>
          <p:cNvPr id="9235" name="Line 9"/>
          <p:cNvSpPr>
            <a:spLocks noChangeShapeType="1"/>
          </p:cNvSpPr>
          <p:nvPr/>
        </p:nvSpPr>
        <p:spPr bwMode="auto">
          <a:xfrm flipV="1">
            <a:off x="7799388" y="4386263"/>
            <a:ext cx="511175" cy="381000"/>
          </a:xfrm>
          <a:prstGeom prst="line">
            <a:avLst/>
          </a:prstGeom>
          <a:noFill/>
          <a:ln w="38100">
            <a:solidFill>
              <a:schemeClr val="accent2"/>
            </a:solidFill>
            <a:round/>
            <a:headEnd/>
            <a:tailEnd type="triangle" w="med" len="med"/>
          </a:ln>
        </p:spPr>
        <p:txBody>
          <a:bodyPr/>
          <a:lstStyle/>
          <a:p>
            <a:endParaRPr lang="en-US" sz="1800" b="0">
              <a:solidFill>
                <a:prstClr val="black"/>
              </a:solidFill>
              <a:latin typeface="굴림" charset="-127"/>
              <a:ea typeface="굴림" charset="-127"/>
            </a:endParaRPr>
          </a:p>
        </p:txBody>
      </p:sp>
      <p:sp>
        <p:nvSpPr>
          <p:cNvPr id="9236" name="Line 10"/>
          <p:cNvSpPr>
            <a:spLocks noChangeShapeType="1"/>
          </p:cNvSpPr>
          <p:nvPr/>
        </p:nvSpPr>
        <p:spPr bwMode="auto">
          <a:xfrm>
            <a:off x="7870825" y="5386388"/>
            <a:ext cx="685800" cy="381000"/>
          </a:xfrm>
          <a:prstGeom prst="line">
            <a:avLst/>
          </a:prstGeom>
          <a:noFill/>
          <a:ln w="38100">
            <a:solidFill>
              <a:schemeClr val="accent2"/>
            </a:solidFill>
            <a:round/>
            <a:headEnd/>
            <a:tailEnd type="triangle" w="med" len="med"/>
          </a:ln>
        </p:spPr>
        <p:txBody>
          <a:bodyPr/>
          <a:lstStyle/>
          <a:p>
            <a:endParaRPr lang="en-US" sz="1800" b="0">
              <a:solidFill>
                <a:prstClr val="black"/>
              </a:solidFill>
              <a:latin typeface="굴림" charset="-127"/>
              <a:ea typeface="굴림" charset="-127"/>
            </a:endParaRPr>
          </a:p>
        </p:txBody>
      </p:sp>
      <p:sp>
        <p:nvSpPr>
          <p:cNvPr id="9237" name="Text Box 11"/>
          <p:cNvSpPr txBox="1">
            <a:spLocks noChangeArrowheads="1"/>
          </p:cNvSpPr>
          <p:nvPr/>
        </p:nvSpPr>
        <p:spPr bwMode="auto">
          <a:xfrm>
            <a:off x="8410575" y="4757738"/>
            <a:ext cx="404813" cy="369887"/>
          </a:xfrm>
          <a:prstGeom prst="rect">
            <a:avLst/>
          </a:prstGeom>
          <a:noFill/>
          <a:ln w="9525">
            <a:noFill/>
            <a:miter lim="800000"/>
            <a:headEnd/>
            <a:tailEnd/>
          </a:ln>
        </p:spPr>
        <p:txBody>
          <a:bodyPr wrap="none">
            <a:spAutoFit/>
          </a:bodyPr>
          <a:lstStyle/>
          <a:p>
            <a:pPr latinLnBrk="0"/>
            <a:r>
              <a:rPr kumimoji="0" lang="en-US" altLang="ko-KR" sz="1800" b="0">
                <a:solidFill>
                  <a:srgbClr val="000099"/>
                </a:solidFill>
                <a:latin typeface="굴림" charset="-127"/>
                <a:ea typeface="굴림" pitchFamily="50" charset="-127"/>
              </a:rPr>
              <a:t>or</a:t>
            </a:r>
          </a:p>
        </p:txBody>
      </p:sp>
      <p:sp>
        <p:nvSpPr>
          <p:cNvPr id="9238" name="Text Box 12"/>
          <p:cNvSpPr txBox="1">
            <a:spLocks noChangeArrowheads="1"/>
          </p:cNvSpPr>
          <p:nvPr/>
        </p:nvSpPr>
        <p:spPr bwMode="auto">
          <a:xfrm>
            <a:off x="1881188" y="4457700"/>
            <a:ext cx="1068387" cy="584200"/>
          </a:xfrm>
          <a:prstGeom prst="rect">
            <a:avLst/>
          </a:prstGeom>
          <a:noFill/>
          <a:ln w="9525">
            <a:noFill/>
            <a:miter lim="800000"/>
            <a:headEnd/>
            <a:tailEnd/>
          </a:ln>
        </p:spPr>
        <p:txBody>
          <a:bodyPr wrap="none">
            <a:spAutoFit/>
          </a:bodyPr>
          <a:lstStyle/>
          <a:p>
            <a:pPr algn="ctr" latinLnBrk="0"/>
            <a:r>
              <a:rPr kumimoji="0" lang="en-US" altLang="ko-KR" sz="1600" b="0">
                <a:solidFill>
                  <a:srgbClr val="000099"/>
                </a:solidFill>
                <a:latin typeface="굴림" charset="-127"/>
                <a:ea typeface="굴림" pitchFamily="50" charset="-127"/>
              </a:rPr>
              <a:t>System </a:t>
            </a:r>
          </a:p>
          <a:p>
            <a:pPr algn="ctr" latinLnBrk="0"/>
            <a:r>
              <a:rPr kumimoji="0" lang="en-US" altLang="ko-KR" sz="1600" b="0">
                <a:solidFill>
                  <a:srgbClr val="000099"/>
                </a:solidFill>
                <a:latin typeface="굴림" charset="-127"/>
                <a:ea typeface="굴림" pitchFamily="50" charset="-127"/>
              </a:rPr>
              <a:t>modeling</a:t>
            </a:r>
          </a:p>
        </p:txBody>
      </p:sp>
      <p:sp>
        <p:nvSpPr>
          <p:cNvPr id="9239" name="AutoShape 13"/>
          <p:cNvSpPr>
            <a:spLocks noChangeArrowheads="1"/>
          </p:cNvSpPr>
          <p:nvPr/>
        </p:nvSpPr>
        <p:spPr bwMode="auto">
          <a:xfrm>
            <a:off x="5329238" y="377031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2400" b="0">
              <a:solidFill>
                <a:prstClr val="black"/>
              </a:solidFill>
              <a:latin typeface="굴림" charset="-127"/>
              <a:ea typeface="굴림" charset="-127"/>
            </a:endParaRPr>
          </a:p>
        </p:txBody>
      </p:sp>
      <p:sp>
        <p:nvSpPr>
          <p:cNvPr id="9240" name="AutoShape 14"/>
          <p:cNvSpPr>
            <a:spLocks noChangeArrowheads="1"/>
          </p:cNvSpPr>
          <p:nvPr/>
        </p:nvSpPr>
        <p:spPr bwMode="auto">
          <a:xfrm>
            <a:off x="4983163" y="391001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2400" b="0">
              <a:solidFill>
                <a:prstClr val="black"/>
              </a:solidFill>
              <a:latin typeface="굴림" charset="-127"/>
              <a:ea typeface="굴림" charset="-127"/>
            </a:endParaRPr>
          </a:p>
        </p:txBody>
      </p:sp>
      <p:sp>
        <p:nvSpPr>
          <p:cNvPr id="9241" name="AutoShape 15"/>
          <p:cNvSpPr>
            <a:spLocks noChangeArrowheads="1"/>
          </p:cNvSpPr>
          <p:nvPr/>
        </p:nvSpPr>
        <p:spPr bwMode="auto">
          <a:xfrm>
            <a:off x="5408613" y="40687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42" name="AutoShape 16"/>
          <p:cNvSpPr>
            <a:spLocks noChangeArrowheads="1"/>
          </p:cNvSpPr>
          <p:nvPr/>
        </p:nvSpPr>
        <p:spPr bwMode="auto">
          <a:xfrm>
            <a:off x="4913313" y="430371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43" name="AutoShape 17"/>
          <p:cNvSpPr>
            <a:spLocks noChangeArrowheads="1"/>
          </p:cNvSpPr>
          <p:nvPr/>
        </p:nvSpPr>
        <p:spPr bwMode="auto">
          <a:xfrm>
            <a:off x="5186363" y="430371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44" name="AutoShape 18"/>
          <p:cNvSpPr>
            <a:spLocks noChangeArrowheads="1"/>
          </p:cNvSpPr>
          <p:nvPr/>
        </p:nvSpPr>
        <p:spPr bwMode="auto">
          <a:xfrm>
            <a:off x="5446713" y="430371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45" name="AutoShape 19"/>
          <p:cNvSpPr>
            <a:spLocks noChangeArrowheads="1"/>
          </p:cNvSpPr>
          <p:nvPr/>
        </p:nvSpPr>
        <p:spPr bwMode="auto">
          <a:xfrm>
            <a:off x="5640388" y="430371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46" name="AutoShape 20"/>
          <p:cNvSpPr>
            <a:spLocks noChangeArrowheads="1"/>
          </p:cNvSpPr>
          <p:nvPr/>
        </p:nvSpPr>
        <p:spPr bwMode="auto">
          <a:xfrm>
            <a:off x="5065713" y="45259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47" name="AutoShape 21"/>
          <p:cNvSpPr>
            <a:spLocks noChangeArrowheads="1"/>
          </p:cNvSpPr>
          <p:nvPr/>
        </p:nvSpPr>
        <p:spPr bwMode="auto">
          <a:xfrm>
            <a:off x="5522913" y="45259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48" name="AutoShape 22"/>
          <p:cNvSpPr>
            <a:spLocks noChangeArrowheads="1"/>
          </p:cNvSpPr>
          <p:nvPr/>
        </p:nvSpPr>
        <p:spPr bwMode="auto">
          <a:xfrm>
            <a:off x="5262563" y="45259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49" name="AutoShape 23"/>
          <p:cNvSpPr>
            <a:spLocks noChangeArrowheads="1"/>
          </p:cNvSpPr>
          <p:nvPr/>
        </p:nvSpPr>
        <p:spPr bwMode="auto">
          <a:xfrm>
            <a:off x="5446713" y="47418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50" name="AutoShape 24"/>
          <p:cNvSpPr>
            <a:spLocks noChangeArrowheads="1"/>
          </p:cNvSpPr>
          <p:nvPr/>
        </p:nvSpPr>
        <p:spPr bwMode="auto">
          <a:xfrm>
            <a:off x="5141913" y="47418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51" name="AutoShape 25"/>
          <p:cNvSpPr>
            <a:spLocks noChangeArrowheads="1"/>
          </p:cNvSpPr>
          <p:nvPr/>
        </p:nvSpPr>
        <p:spPr bwMode="auto">
          <a:xfrm>
            <a:off x="5262563" y="493871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52" name="AutoShape 26"/>
          <p:cNvSpPr>
            <a:spLocks noChangeArrowheads="1"/>
          </p:cNvSpPr>
          <p:nvPr/>
        </p:nvSpPr>
        <p:spPr bwMode="auto">
          <a:xfrm>
            <a:off x="4872038" y="47418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53" name="AutoShape 27"/>
          <p:cNvSpPr>
            <a:spLocks noChangeArrowheads="1"/>
          </p:cNvSpPr>
          <p:nvPr/>
        </p:nvSpPr>
        <p:spPr bwMode="auto">
          <a:xfrm>
            <a:off x="5640388" y="47418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54" name="Line 28"/>
          <p:cNvSpPr>
            <a:spLocks noChangeShapeType="1"/>
          </p:cNvSpPr>
          <p:nvPr/>
        </p:nvSpPr>
        <p:spPr bwMode="auto">
          <a:xfrm flipH="1">
            <a:off x="4938713" y="3992563"/>
            <a:ext cx="50800" cy="32385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55" name="Line 29"/>
          <p:cNvSpPr>
            <a:spLocks noChangeShapeType="1"/>
          </p:cNvSpPr>
          <p:nvPr/>
        </p:nvSpPr>
        <p:spPr bwMode="auto">
          <a:xfrm>
            <a:off x="4989513" y="4379913"/>
            <a:ext cx="76200" cy="14605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56" name="Line 30"/>
          <p:cNvSpPr>
            <a:spLocks noChangeShapeType="1"/>
          </p:cNvSpPr>
          <p:nvPr/>
        </p:nvSpPr>
        <p:spPr bwMode="auto">
          <a:xfrm flipH="1">
            <a:off x="4913313" y="4379913"/>
            <a:ext cx="34925" cy="36195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57" name="Line 31"/>
          <p:cNvSpPr>
            <a:spLocks noChangeShapeType="1"/>
          </p:cNvSpPr>
          <p:nvPr/>
        </p:nvSpPr>
        <p:spPr bwMode="auto">
          <a:xfrm>
            <a:off x="5186363" y="4818063"/>
            <a:ext cx="76200" cy="120650"/>
          </a:xfrm>
          <a:prstGeom prst="line">
            <a:avLst/>
          </a:prstGeom>
          <a:noFill/>
          <a:ln w="12700" cap="sq">
            <a:solidFill>
              <a:schemeClr val="tx1"/>
            </a:solidFill>
            <a:round/>
            <a:headEnd type="none" w="sm" len="sm"/>
            <a:tailEnd type="none" w="sm" len="sm"/>
          </a:ln>
        </p:spPr>
        <p:txBody>
          <a:bodyPr wrap="none" anchor="ctr"/>
          <a:lstStyle/>
          <a:p>
            <a:endParaRPr lang="en-US" sz="1800" b="0">
              <a:solidFill>
                <a:prstClr val="black"/>
              </a:solidFill>
              <a:latin typeface="굴림" charset="-127"/>
              <a:ea typeface="굴림" charset="-127"/>
            </a:endParaRPr>
          </a:p>
        </p:txBody>
      </p:sp>
      <p:sp>
        <p:nvSpPr>
          <p:cNvPr id="9258" name="Line 32"/>
          <p:cNvSpPr>
            <a:spLocks noChangeShapeType="1"/>
          </p:cNvSpPr>
          <p:nvPr/>
        </p:nvSpPr>
        <p:spPr bwMode="auto">
          <a:xfrm>
            <a:off x="5040313" y="3992563"/>
            <a:ext cx="177800" cy="31115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59" name="Line 33"/>
          <p:cNvSpPr>
            <a:spLocks noChangeShapeType="1"/>
          </p:cNvSpPr>
          <p:nvPr/>
        </p:nvSpPr>
        <p:spPr bwMode="auto">
          <a:xfrm>
            <a:off x="5237163" y="4386263"/>
            <a:ext cx="50800" cy="13970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60" name="Line 34"/>
          <p:cNvSpPr>
            <a:spLocks noChangeShapeType="1"/>
          </p:cNvSpPr>
          <p:nvPr/>
        </p:nvSpPr>
        <p:spPr bwMode="auto">
          <a:xfrm>
            <a:off x="5113338" y="4611688"/>
            <a:ext cx="47625" cy="123825"/>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61" name="Line 35"/>
          <p:cNvSpPr>
            <a:spLocks noChangeShapeType="1"/>
          </p:cNvSpPr>
          <p:nvPr/>
        </p:nvSpPr>
        <p:spPr bwMode="auto">
          <a:xfrm>
            <a:off x="5303838" y="4611688"/>
            <a:ext cx="1587" cy="31115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62" name="Line 36"/>
          <p:cNvSpPr>
            <a:spLocks noChangeShapeType="1"/>
          </p:cNvSpPr>
          <p:nvPr/>
        </p:nvSpPr>
        <p:spPr bwMode="auto">
          <a:xfrm>
            <a:off x="5910263" y="4338638"/>
            <a:ext cx="12700" cy="24130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63" name="Line 37"/>
          <p:cNvSpPr>
            <a:spLocks noChangeShapeType="1"/>
          </p:cNvSpPr>
          <p:nvPr/>
        </p:nvSpPr>
        <p:spPr bwMode="auto">
          <a:xfrm>
            <a:off x="5443538" y="4151313"/>
            <a:ext cx="47625" cy="155575"/>
          </a:xfrm>
          <a:prstGeom prst="line">
            <a:avLst/>
          </a:prstGeom>
          <a:noFill/>
          <a:ln w="12700" cap="sq">
            <a:solidFill>
              <a:schemeClr val="tx1"/>
            </a:solidFill>
            <a:round/>
            <a:headEnd type="none" w="sm" len="sm"/>
            <a:tailEnd type="none" w="sm" len="sm"/>
          </a:ln>
        </p:spPr>
        <p:txBody>
          <a:bodyPr wrap="none" anchor="ctr"/>
          <a:lstStyle/>
          <a:p>
            <a:endParaRPr lang="en-US" sz="1800" b="0">
              <a:solidFill>
                <a:prstClr val="black"/>
              </a:solidFill>
              <a:latin typeface="굴림" charset="-127"/>
              <a:ea typeface="굴림" charset="-127"/>
            </a:endParaRPr>
          </a:p>
        </p:txBody>
      </p:sp>
      <p:sp>
        <p:nvSpPr>
          <p:cNvPr id="9264" name="Line 38"/>
          <p:cNvSpPr>
            <a:spLocks noChangeShapeType="1"/>
          </p:cNvSpPr>
          <p:nvPr/>
        </p:nvSpPr>
        <p:spPr bwMode="auto">
          <a:xfrm>
            <a:off x="5487988" y="4129088"/>
            <a:ext cx="174625" cy="18415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65" name="Line 39"/>
          <p:cNvSpPr>
            <a:spLocks noChangeShapeType="1"/>
          </p:cNvSpPr>
          <p:nvPr/>
        </p:nvSpPr>
        <p:spPr bwMode="auto">
          <a:xfrm flipH="1">
            <a:off x="5576888" y="4386263"/>
            <a:ext cx="79375" cy="139700"/>
          </a:xfrm>
          <a:prstGeom prst="line">
            <a:avLst/>
          </a:prstGeom>
          <a:noFill/>
          <a:ln w="12700" cap="sq">
            <a:solidFill>
              <a:schemeClr val="tx1"/>
            </a:solidFill>
            <a:round/>
            <a:headEnd type="none" w="sm" len="sm"/>
            <a:tailEnd type="none" w="sm" len="sm"/>
          </a:ln>
        </p:spPr>
        <p:txBody>
          <a:bodyPr wrap="none" anchor="ctr"/>
          <a:lstStyle/>
          <a:p>
            <a:endParaRPr lang="en-US" sz="1800" b="0">
              <a:solidFill>
                <a:prstClr val="black"/>
              </a:solidFill>
              <a:latin typeface="굴림" charset="-127"/>
              <a:ea typeface="굴림" charset="-127"/>
            </a:endParaRPr>
          </a:p>
        </p:txBody>
      </p:sp>
      <p:sp>
        <p:nvSpPr>
          <p:cNvPr id="9266" name="Line 40"/>
          <p:cNvSpPr>
            <a:spLocks noChangeShapeType="1"/>
          </p:cNvSpPr>
          <p:nvPr/>
        </p:nvSpPr>
        <p:spPr bwMode="auto">
          <a:xfrm>
            <a:off x="5570538" y="4614863"/>
            <a:ext cx="92075" cy="13335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67" name="Line 41"/>
          <p:cNvSpPr>
            <a:spLocks noChangeShapeType="1"/>
          </p:cNvSpPr>
          <p:nvPr/>
        </p:nvSpPr>
        <p:spPr bwMode="auto">
          <a:xfrm flipH="1">
            <a:off x="5494338" y="4611688"/>
            <a:ext cx="47625" cy="120650"/>
          </a:xfrm>
          <a:prstGeom prst="line">
            <a:avLst/>
          </a:prstGeom>
          <a:noFill/>
          <a:ln w="12700" cap="sq">
            <a:solidFill>
              <a:schemeClr val="tx1"/>
            </a:solidFill>
            <a:round/>
            <a:headEnd type="none" w="sm" len="sm"/>
            <a:tailEnd type="none" w="sm" len="sm"/>
          </a:ln>
        </p:spPr>
        <p:txBody>
          <a:bodyPr wrap="none" anchor="ctr"/>
          <a:lstStyle/>
          <a:p>
            <a:endParaRPr lang="en-US" sz="1800" b="0">
              <a:solidFill>
                <a:prstClr val="black"/>
              </a:solidFill>
              <a:latin typeface="굴림" charset="-127"/>
              <a:ea typeface="굴림" charset="-127"/>
            </a:endParaRPr>
          </a:p>
        </p:txBody>
      </p:sp>
      <p:sp>
        <p:nvSpPr>
          <p:cNvPr id="9268" name="Line 42"/>
          <p:cNvSpPr>
            <a:spLocks noChangeShapeType="1"/>
          </p:cNvSpPr>
          <p:nvPr/>
        </p:nvSpPr>
        <p:spPr bwMode="auto">
          <a:xfrm flipH="1">
            <a:off x="5332413" y="4821238"/>
            <a:ext cx="130175" cy="123825"/>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69" name="Line 43"/>
          <p:cNvSpPr>
            <a:spLocks noChangeShapeType="1"/>
          </p:cNvSpPr>
          <p:nvPr/>
        </p:nvSpPr>
        <p:spPr bwMode="auto">
          <a:xfrm flipH="1">
            <a:off x="5049838" y="3849688"/>
            <a:ext cx="285750" cy="79375"/>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70" name="Line 44"/>
          <p:cNvSpPr>
            <a:spLocks noChangeShapeType="1"/>
          </p:cNvSpPr>
          <p:nvPr/>
        </p:nvSpPr>
        <p:spPr bwMode="auto">
          <a:xfrm>
            <a:off x="5399088" y="3846513"/>
            <a:ext cx="44450" cy="212725"/>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71" name="AutoShape 45"/>
          <p:cNvSpPr>
            <a:spLocks noChangeArrowheads="1"/>
          </p:cNvSpPr>
          <p:nvPr/>
        </p:nvSpPr>
        <p:spPr bwMode="auto">
          <a:xfrm>
            <a:off x="4983163" y="50974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72" name="AutoShape 46"/>
          <p:cNvSpPr>
            <a:spLocks noChangeArrowheads="1"/>
          </p:cNvSpPr>
          <p:nvPr/>
        </p:nvSpPr>
        <p:spPr bwMode="auto">
          <a:xfrm>
            <a:off x="5510213" y="5145088"/>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73" name="AutoShape 47"/>
          <p:cNvSpPr>
            <a:spLocks noChangeArrowheads="1"/>
          </p:cNvSpPr>
          <p:nvPr/>
        </p:nvSpPr>
        <p:spPr bwMode="auto">
          <a:xfrm>
            <a:off x="5411788" y="533241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74" name="AutoShape 48"/>
          <p:cNvSpPr>
            <a:spLocks noChangeArrowheads="1"/>
          </p:cNvSpPr>
          <p:nvPr/>
        </p:nvSpPr>
        <p:spPr bwMode="auto">
          <a:xfrm>
            <a:off x="5237163" y="51355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75" name="AutoShape 49"/>
          <p:cNvSpPr>
            <a:spLocks noChangeArrowheads="1"/>
          </p:cNvSpPr>
          <p:nvPr/>
        </p:nvSpPr>
        <p:spPr bwMode="auto">
          <a:xfrm>
            <a:off x="5881688" y="457041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76" name="Line 50"/>
          <p:cNvSpPr>
            <a:spLocks noChangeShapeType="1"/>
          </p:cNvSpPr>
          <p:nvPr/>
        </p:nvSpPr>
        <p:spPr bwMode="auto">
          <a:xfrm>
            <a:off x="4916488" y="4821238"/>
            <a:ext cx="79375" cy="276225"/>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77" name="Line 51"/>
          <p:cNvSpPr>
            <a:spLocks noChangeShapeType="1"/>
          </p:cNvSpPr>
          <p:nvPr/>
        </p:nvSpPr>
        <p:spPr bwMode="auto">
          <a:xfrm flipH="1">
            <a:off x="5741988" y="5008563"/>
            <a:ext cx="85725" cy="10160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78" name="Line 52"/>
          <p:cNvSpPr>
            <a:spLocks noChangeShapeType="1"/>
          </p:cNvSpPr>
          <p:nvPr/>
        </p:nvSpPr>
        <p:spPr bwMode="auto">
          <a:xfrm>
            <a:off x="5046663" y="5180013"/>
            <a:ext cx="349250" cy="187325"/>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79" name="Line 53"/>
          <p:cNvSpPr>
            <a:spLocks noChangeShapeType="1"/>
          </p:cNvSpPr>
          <p:nvPr/>
        </p:nvSpPr>
        <p:spPr bwMode="auto">
          <a:xfrm flipH="1">
            <a:off x="5284788" y="5018088"/>
            <a:ext cx="9525" cy="123825"/>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80" name="Line 54"/>
          <p:cNvSpPr>
            <a:spLocks noChangeShapeType="1"/>
          </p:cNvSpPr>
          <p:nvPr/>
        </p:nvSpPr>
        <p:spPr bwMode="auto">
          <a:xfrm flipH="1">
            <a:off x="5554663" y="4833938"/>
            <a:ext cx="123825" cy="301625"/>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81" name="Line 55"/>
          <p:cNvSpPr>
            <a:spLocks noChangeShapeType="1"/>
          </p:cNvSpPr>
          <p:nvPr/>
        </p:nvSpPr>
        <p:spPr bwMode="auto">
          <a:xfrm flipH="1">
            <a:off x="5472113" y="5224463"/>
            <a:ext cx="44450" cy="111125"/>
          </a:xfrm>
          <a:prstGeom prst="line">
            <a:avLst/>
          </a:prstGeom>
          <a:noFill/>
          <a:ln w="12700" cap="sq">
            <a:solidFill>
              <a:schemeClr val="tx1"/>
            </a:solidFill>
            <a:round/>
            <a:headEnd type="none" w="sm" len="sm"/>
            <a:tailEnd type="none" w="sm" len="sm"/>
          </a:ln>
        </p:spPr>
        <p:txBody>
          <a:bodyPr wrap="none" anchor="ctr"/>
          <a:lstStyle/>
          <a:p>
            <a:endParaRPr lang="en-US" sz="1800" b="0">
              <a:solidFill>
                <a:prstClr val="black"/>
              </a:solidFill>
              <a:latin typeface="굴림" charset="-127"/>
              <a:ea typeface="굴림" charset="-127"/>
            </a:endParaRPr>
          </a:p>
        </p:txBody>
      </p:sp>
      <p:sp>
        <p:nvSpPr>
          <p:cNvPr id="9282" name="Line 56"/>
          <p:cNvSpPr>
            <a:spLocks noChangeShapeType="1"/>
          </p:cNvSpPr>
          <p:nvPr/>
        </p:nvSpPr>
        <p:spPr bwMode="auto">
          <a:xfrm>
            <a:off x="5275263" y="5218113"/>
            <a:ext cx="158750" cy="136525"/>
          </a:xfrm>
          <a:prstGeom prst="line">
            <a:avLst/>
          </a:prstGeom>
          <a:noFill/>
          <a:ln w="12700" cap="sq">
            <a:solidFill>
              <a:schemeClr val="tx1"/>
            </a:solidFill>
            <a:round/>
            <a:headEnd type="none" w="sm" len="sm"/>
            <a:tailEnd type="none" w="sm" len="sm"/>
          </a:ln>
        </p:spPr>
        <p:txBody>
          <a:bodyPr wrap="none" anchor="ctr"/>
          <a:lstStyle/>
          <a:p>
            <a:endParaRPr lang="en-US" sz="1800" b="0">
              <a:solidFill>
                <a:prstClr val="black"/>
              </a:solidFill>
              <a:latin typeface="굴림" charset="-127"/>
              <a:ea typeface="굴림" charset="-127"/>
            </a:endParaRPr>
          </a:p>
        </p:txBody>
      </p:sp>
      <p:sp>
        <p:nvSpPr>
          <p:cNvPr id="9283" name="Line 57"/>
          <p:cNvSpPr>
            <a:spLocks noChangeShapeType="1"/>
          </p:cNvSpPr>
          <p:nvPr/>
        </p:nvSpPr>
        <p:spPr bwMode="auto">
          <a:xfrm>
            <a:off x="5757863" y="3989388"/>
            <a:ext cx="149225" cy="27305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84" name="AutoShape 58"/>
          <p:cNvSpPr>
            <a:spLocks noChangeArrowheads="1"/>
          </p:cNvSpPr>
          <p:nvPr/>
        </p:nvSpPr>
        <p:spPr bwMode="auto">
          <a:xfrm flipV="1">
            <a:off x="5875338" y="425291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85" name="AutoShape 59"/>
          <p:cNvSpPr>
            <a:spLocks noChangeArrowheads="1"/>
          </p:cNvSpPr>
          <p:nvPr/>
        </p:nvSpPr>
        <p:spPr bwMode="auto">
          <a:xfrm>
            <a:off x="5710238" y="392271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2400" b="0">
              <a:solidFill>
                <a:prstClr val="black"/>
              </a:solidFill>
              <a:latin typeface="굴림" charset="-127"/>
              <a:ea typeface="굴림" charset="-127"/>
            </a:endParaRPr>
          </a:p>
        </p:txBody>
      </p:sp>
      <p:sp>
        <p:nvSpPr>
          <p:cNvPr id="9286" name="Line 60"/>
          <p:cNvSpPr>
            <a:spLocks noChangeShapeType="1"/>
          </p:cNvSpPr>
          <p:nvPr/>
        </p:nvSpPr>
        <p:spPr bwMode="auto">
          <a:xfrm>
            <a:off x="5414963" y="3814763"/>
            <a:ext cx="288925" cy="12065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87" name="Line 61"/>
          <p:cNvSpPr>
            <a:spLocks noChangeShapeType="1"/>
          </p:cNvSpPr>
          <p:nvPr/>
        </p:nvSpPr>
        <p:spPr bwMode="auto">
          <a:xfrm>
            <a:off x="5478463" y="4383088"/>
            <a:ext cx="63500" cy="15240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88" name="AutoShape 62"/>
          <p:cNvSpPr>
            <a:spLocks noChangeArrowheads="1"/>
          </p:cNvSpPr>
          <p:nvPr/>
        </p:nvSpPr>
        <p:spPr bwMode="auto">
          <a:xfrm>
            <a:off x="5815013" y="49323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89" name="Line 63"/>
          <p:cNvSpPr>
            <a:spLocks noChangeShapeType="1"/>
          </p:cNvSpPr>
          <p:nvPr/>
        </p:nvSpPr>
        <p:spPr bwMode="auto">
          <a:xfrm flipH="1">
            <a:off x="5859463" y="4649788"/>
            <a:ext cx="50800" cy="273050"/>
          </a:xfrm>
          <a:prstGeom prst="line">
            <a:avLst/>
          </a:prstGeom>
          <a:noFill/>
          <a:ln w="12700" cap="sq">
            <a:solidFill>
              <a:schemeClr val="tx1"/>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290" name="AutoShape 64"/>
          <p:cNvSpPr>
            <a:spLocks noChangeArrowheads="1"/>
          </p:cNvSpPr>
          <p:nvPr/>
        </p:nvSpPr>
        <p:spPr bwMode="auto">
          <a:xfrm>
            <a:off x="5675313" y="5110163"/>
            <a:ext cx="76200" cy="76200"/>
          </a:xfrm>
          <a:prstGeom prst="flowChartConnector">
            <a:avLst/>
          </a:prstGeom>
          <a:solidFill>
            <a:srgbClr val="969696">
              <a:alpha val="50195"/>
            </a:srgbClr>
          </a:solid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91" name="Line 65"/>
          <p:cNvSpPr>
            <a:spLocks noChangeShapeType="1"/>
          </p:cNvSpPr>
          <p:nvPr/>
        </p:nvSpPr>
        <p:spPr bwMode="auto">
          <a:xfrm flipV="1">
            <a:off x="5491163" y="5176838"/>
            <a:ext cx="203200" cy="187325"/>
          </a:xfrm>
          <a:prstGeom prst="line">
            <a:avLst/>
          </a:prstGeom>
          <a:noFill/>
          <a:ln w="12700" cap="sq">
            <a:solidFill>
              <a:schemeClr val="tx1"/>
            </a:solidFill>
            <a:round/>
            <a:headEnd/>
            <a:tailEnd/>
          </a:ln>
        </p:spPr>
        <p:txBody>
          <a:bodyPr wrap="none" anchor="ctr"/>
          <a:lstStyle/>
          <a:p>
            <a:endParaRPr lang="en-US" sz="1800" b="0">
              <a:solidFill>
                <a:prstClr val="black"/>
              </a:solidFill>
              <a:latin typeface="굴림" charset="-127"/>
              <a:ea typeface="굴림" charset="-127"/>
            </a:endParaRPr>
          </a:p>
        </p:txBody>
      </p:sp>
      <p:sp>
        <p:nvSpPr>
          <p:cNvPr id="9292" name="Freeform 66"/>
          <p:cNvSpPr>
            <a:spLocks/>
          </p:cNvSpPr>
          <p:nvPr/>
        </p:nvSpPr>
        <p:spPr bwMode="auto">
          <a:xfrm>
            <a:off x="4779963" y="4348163"/>
            <a:ext cx="200025" cy="817562"/>
          </a:xfrm>
          <a:custGeom>
            <a:avLst/>
            <a:gdLst>
              <a:gd name="T0" fmla="*/ 2147483647 w 126"/>
              <a:gd name="T1" fmla="*/ 2147483647 h 515"/>
              <a:gd name="T2" fmla="*/ 2147483647 w 126"/>
              <a:gd name="T3" fmla="*/ 2147483647 h 515"/>
              <a:gd name="T4" fmla="*/ 2147483647 w 126"/>
              <a:gd name="T5" fmla="*/ 2147483647 h 515"/>
              <a:gd name="T6" fmla="*/ 2147483647 w 126"/>
              <a:gd name="T7" fmla="*/ 2147483647 h 515"/>
              <a:gd name="T8" fmla="*/ 2147483647 w 126"/>
              <a:gd name="T9" fmla="*/ 2147483647 h 515"/>
              <a:gd name="T10" fmla="*/ 2147483647 w 126"/>
              <a:gd name="T11" fmla="*/ 2147483647 h 515"/>
              <a:gd name="T12" fmla="*/ 2147483647 w 126"/>
              <a:gd name="T13" fmla="*/ 0 h 515"/>
              <a:gd name="T14" fmla="*/ 0 60000 65536"/>
              <a:gd name="T15" fmla="*/ 0 60000 65536"/>
              <a:gd name="T16" fmla="*/ 0 60000 65536"/>
              <a:gd name="T17" fmla="*/ 0 60000 65536"/>
              <a:gd name="T18" fmla="*/ 0 60000 65536"/>
              <a:gd name="T19" fmla="*/ 0 60000 65536"/>
              <a:gd name="T20" fmla="*/ 0 60000 65536"/>
              <a:gd name="T21" fmla="*/ 0 w 126"/>
              <a:gd name="T22" fmla="*/ 0 h 515"/>
              <a:gd name="T23" fmla="*/ 126 w 126"/>
              <a:gd name="T24" fmla="*/ 515 h 5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515">
                <a:moveTo>
                  <a:pt x="126" y="504"/>
                </a:moveTo>
                <a:cubicBezTo>
                  <a:pt x="93" y="515"/>
                  <a:pt x="48" y="493"/>
                  <a:pt x="34" y="460"/>
                </a:cubicBezTo>
                <a:cubicBezTo>
                  <a:pt x="30" y="451"/>
                  <a:pt x="22" y="434"/>
                  <a:pt x="18" y="424"/>
                </a:cubicBezTo>
                <a:cubicBezTo>
                  <a:pt x="15" y="416"/>
                  <a:pt x="10" y="400"/>
                  <a:pt x="10" y="400"/>
                </a:cubicBezTo>
                <a:cubicBezTo>
                  <a:pt x="0" y="295"/>
                  <a:pt x="0" y="195"/>
                  <a:pt x="6" y="88"/>
                </a:cubicBezTo>
                <a:cubicBezTo>
                  <a:pt x="7" y="69"/>
                  <a:pt x="24" y="30"/>
                  <a:pt x="42" y="24"/>
                </a:cubicBezTo>
                <a:cubicBezTo>
                  <a:pt x="54" y="6"/>
                  <a:pt x="65" y="13"/>
                  <a:pt x="78" y="0"/>
                </a:cubicBezTo>
              </a:path>
            </a:pathLst>
          </a:custGeom>
          <a:no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93" name="Freeform 67"/>
          <p:cNvSpPr>
            <a:spLocks/>
          </p:cNvSpPr>
          <p:nvPr/>
        </p:nvSpPr>
        <p:spPr bwMode="auto">
          <a:xfrm>
            <a:off x="5881688" y="4297363"/>
            <a:ext cx="180975" cy="666750"/>
          </a:xfrm>
          <a:custGeom>
            <a:avLst/>
            <a:gdLst>
              <a:gd name="T0" fmla="*/ 0 w 114"/>
              <a:gd name="T1" fmla="*/ 2147483647 h 420"/>
              <a:gd name="T2" fmla="*/ 2147483647 w 114"/>
              <a:gd name="T3" fmla="*/ 2147483647 h 420"/>
              <a:gd name="T4" fmla="*/ 2147483647 w 114"/>
              <a:gd name="T5" fmla="*/ 2147483647 h 420"/>
              <a:gd name="T6" fmla="*/ 2147483647 w 114"/>
              <a:gd name="T7" fmla="*/ 0 h 420"/>
              <a:gd name="T8" fmla="*/ 0 60000 65536"/>
              <a:gd name="T9" fmla="*/ 0 60000 65536"/>
              <a:gd name="T10" fmla="*/ 0 60000 65536"/>
              <a:gd name="T11" fmla="*/ 0 60000 65536"/>
              <a:gd name="T12" fmla="*/ 0 w 114"/>
              <a:gd name="T13" fmla="*/ 0 h 420"/>
              <a:gd name="T14" fmla="*/ 114 w 114"/>
              <a:gd name="T15" fmla="*/ 420 h 420"/>
            </a:gdLst>
            <a:ahLst/>
            <a:cxnLst>
              <a:cxn ang="T8">
                <a:pos x="T0" y="T1"/>
              </a:cxn>
              <a:cxn ang="T9">
                <a:pos x="T2" y="T3"/>
              </a:cxn>
              <a:cxn ang="T10">
                <a:pos x="T4" y="T5"/>
              </a:cxn>
              <a:cxn ang="T11">
                <a:pos x="T6" y="T7"/>
              </a:cxn>
            </a:cxnLst>
            <a:rect l="T12" t="T13" r="T14" b="T15"/>
            <a:pathLst>
              <a:path w="114" h="420">
                <a:moveTo>
                  <a:pt x="0" y="420"/>
                </a:moveTo>
                <a:cubicBezTo>
                  <a:pt x="29" y="419"/>
                  <a:pt x="58" y="419"/>
                  <a:pt x="76" y="360"/>
                </a:cubicBezTo>
                <a:cubicBezTo>
                  <a:pt x="94" y="301"/>
                  <a:pt x="114" y="128"/>
                  <a:pt x="108" y="68"/>
                </a:cubicBezTo>
                <a:cubicBezTo>
                  <a:pt x="102" y="8"/>
                  <a:pt x="71" y="4"/>
                  <a:pt x="40" y="0"/>
                </a:cubicBezTo>
              </a:path>
            </a:pathLst>
          </a:custGeom>
          <a:noFill/>
          <a:ln w="12700" cap="sq">
            <a:solidFill>
              <a:schemeClr val="tx1"/>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94" name="Text Box 68"/>
          <p:cNvSpPr txBox="1">
            <a:spLocks noChangeArrowheads="1"/>
          </p:cNvSpPr>
          <p:nvPr/>
        </p:nvSpPr>
        <p:spPr bwMode="auto">
          <a:xfrm>
            <a:off x="1095375" y="5618163"/>
            <a:ext cx="1439863" cy="584200"/>
          </a:xfrm>
          <a:prstGeom prst="rect">
            <a:avLst/>
          </a:prstGeom>
          <a:noFill/>
          <a:ln w="9525">
            <a:noFill/>
            <a:miter lim="800000"/>
            <a:headEnd/>
            <a:tailEnd/>
          </a:ln>
        </p:spPr>
        <p:txBody>
          <a:bodyPr wrap="none">
            <a:spAutoFit/>
          </a:bodyPr>
          <a:lstStyle/>
          <a:p>
            <a:pPr algn="ctr" latinLnBrk="0"/>
            <a:r>
              <a:rPr kumimoji="0" lang="en-US" altLang="ko-KR" sz="1600" b="0">
                <a:solidFill>
                  <a:srgbClr val="000099"/>
                </a:solidFill>
                <a:latin typeface="굴림" charset="-127"/>
                <a:ea typeface="굴림" pitchFamily="50" charset="-127"/>
              </a:rPr>
              <a:t>Requirement </a:t>
            </a:r>
          </a:p>
          <a:p>
            <a:pPr algn="ctr" latinLnBrk="0"/>
            <a:r>
              <a:rPr kumimoji="0" lang="en-US" altLang="ko-KR" sz="1600" b="0">
                <a:solidFill>
                  <a:srgbClr val="000099"/>
                </a:solidFill>
                <a:latin typeface="굴림" charset="-127"/>
                <a:ea typeface="굴림" pitchFamily="50" charset="-127"/>
              </a:rPr>
              <a:t>properties</a:t>
            </a:r>
          </a:p>
        </p:txBody>
      </p:sp>
      <p:sp>
        <p:nvSpPr>
          <p:cNvPr id="9295" name="Text Box 70"/>
          <p:cNvSpPr txBox="1">
            <a:spLocks noChangeArrowheads="1"/>
          </p:cNvSpPr>
          <p:nvPr/>
        </p:nvSpPr>
        <p:spPr bwMode="auto">
          <a:xfrm>
            <a:off x="4843463" y="5800725"/>
            <a:ext cx="1455737" cy="307975"/>
          </a:xfrm>
          <a:prstGeom prst="rect">
            <a:avLst/>
          </a:prstGeom>
          <a:noFill/>
          <a:ln w="12700" cap="sq">
            <a:noFill/>
            <a:miter lim="800000"/>
            <a:headEnd type="none" w="sm" len="sm"/>
            <a:tailEnd type="none" w="sm" len="sm"/>
          </a:ln>
        </p:spPr>
        <p:txBody>
          <a:bodyPr>
            <a:spAutoFit/>
          </a:bodyPr>
          <a:lstStyle/>
          <a:p>
            <a:pPr latinLnBrk="0"/>
            <a:r>
              <a:rPr kumimoji="0" lang="en-US" altLang="ko-KR" sz="1400" b="0">
                <a:solidFill>
                  <a:srgbClr val="000099"/>
                </a:solidFill>
                <a:latin typeface="Symbol" pitchFamily="18" charset="2"/>
                <a:ea typeface="굴림" pitchFamily="50" charset="-127"/>
              </a:rPr>
              <a:t>  (F          W)</a:t>
            </a:r>
          </a:p>
        </p:txBody>
      </p:sp>
      <p:sp>
        <p:nvSpPr>
          <p:cNvPr id="9296" name="Rectangle 71"/>
          <p:cNvSpPr>
            <a:spLocks noChangeArrowheads="1"/>
          </p:cNvSpPr>
          <p:nvPr/>
        </p:nvSpPr>
        <p:spPr bwMode="auto">
          <a:xfrm>
            <a:off x="4868863" y="5905500"/>
            <a:ext cx="114300" cy="152400"/>
          </a:xfrm>
          <a:prstGeom prst="rect">
            <a:avLst/>
          </a:prstGeom>
          <a:noFill/>
          <a:ln w="12700" cap="sq">
            <a:solidFill>
              <a:schemeClr val="tx1"/>
            </a:solidFill>
            <a:miter lim="800000"/>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97" name="Line 72"/>
          <p:cNvSpPr>
            <a:spLocks noChangeShapeType="1"/>
          </p:cNvSpPr>
          <p:nvPr/>
        </p:nvSpPr>
        <p:spPr bwMode="auto">
          <a:xfrm>
            <a:off x="5268913" y="5984875"/>
            <a:ext cx="152400" cy="0"/>
          </a:xfrm>
          <a:prstGeom prst="line">
            <a:avLst/>
          </a:prstGeom>
          <a:noFill/>
          <a:ln w="12700" cap="sq">
            <a:solidFill>
              <a:schemeClr val="tx1"/>
            </a:solidFill>
            <a:round/>
            <a:headEnd type="none" w="sm" len="sm"/>
            <a:tailEnd type="triangle" w="sm" len="sm"/>
          </a:ln>
        </p:spPr>
        <p:txBody>
          <a:bodyPr wrap="none" anchor="ctr"/>
          <a:lstStyle/>
          <a:p>
            <a:endParaRPr lang="en-US" sz="1800" b="0">
              <a:solidFill>
                <a:prstClr val="black"/>
              </a:solidFill>
              <a:latin typeface="굴림" charset="-127"/>
              <a:ea typeface="굴림" charset="-127"/>
            </a:endParaRPr>
          </a:p>
        </p:txBody>
      </p:sp>
      <p:sp>
        <p:nvSpPr>
          <p:cNvPr id="9298" name="AutoShape 73"/>
          <p:cNvSpPr>
            <a:spLocks noChangeArrowheads="1"/>
          </p:cNvSpPr>
          <p:nvPr/>
        </p:nvSpPr>
        <p:spPr bwMode="auto">
          <a:xfrm>
            <a:off x="5429250" y="5848350"/>
            <a:ext cx="198438" cy="223838"/>
          </a:xfrm>
          <a:prstGeom prst="diamond">
            <a:avLst/>
          </a:prstGeom>
          <a:noFill/>
          <a:ln w="12700" cap="sq">
            <a:solidFill>
              <a:schemeClr val="tx1"/>
            </a:solidFill>
            <a:miter lim="800000"/>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299" name="Line 74"/>
          <p:cNvSpPr>
            <a:spLocks noChangeShapeType="1"/>
          </p:cNvSpPr>
          <p:nvPr/>
        </p:nvSpPr>
        <p:spPr bwMode="auto">
          <a:xfrm>
            <a:off x="4314825" y="4811713"/>
            <a:ext cx="484188" cy="3175"/>
          </a:xfrm>
          <a:prstGeom prst="line">
            <a:avLst/>
          </a:prstGeom>
          <a:noFill/>
          <a:ln w="38100">
            <a:solidFill>
              <a:schemeClr val="accent2"/>
            </a:solidFill>
            <a:round/>
            <a:headEnd/>
            <a:tailEnd type="triangle" w="med" len="med"/>
          </a:ln>
        </p:spPr>
        <p:txBody>
          <a:bodyPr/>
          <a:lstStyle/>
          <a:p>
            <a:endParaRPr lang="en-US" sz="1800" b="0">
              <a:solidFill>
                <a:prstClr val="black"/>
              </a:solidFill>
              <a:latin typeface="굴림" charset="-127"/>
              <a:ea typeface="굴림" charset="-127"/>
            </a:endParaRPr>
          </a:p>
        </p:txBody>
      </p:sp>
      <p:sp>
        <p:nvSpPr>
          <p:cNvPr id="9300" name="Line 75"/>
          <p:cNvSpPr>
            <a:spLocks noChangeShapeType="1"/>
          </p:cNvSpPr>
          <p:nvPr/>
        </p:nvSpPr>
        <p:spPr bwMode="auto">
          <a:xfrm>
            <a:off x="4370388" y="6015038"/>
            <a:ext cx="412750" cy="0"/>
          </a:xfrm>
          <a:prstGeom prst="line">
            <a:avLst/>
          </a:prstGeom>
          <a:noFill/>
          <a:ln w="38100">
            <a:solidFill>
              <a:schemeClr val="accent2"/>
            </a:solidFill>
            <a:round/>
            <a:headEnd/>
            <a:tailEnd type="triangle" w="med" len="med"/>
          </a:ln>
        </p:spPr>
        <p:txBody>
          <a:bodyPr/>
          <a:lstStyle/>
          <a:p>
            <a:endParaRPr lang="en-US" sz="1800" b="0">
              <a:solidFill>
                <a:prstClr val="black"/>
              </a:solidFill>
              <a:latin typeface="굴림" charset="-127"/>
              <a:ea typeface="굴림" charset="-127"/>
            </a:endParaRPr>
          </a:p>
        </p:txBody>
      </p:sp>
      <p:sp>
        <p:nvSpPr>
          <p:cNvPr id="9301" name="AutoShape 77"/>
          <p:cNvSpPr>
            <a:spLocks noChangeArrowheads="1"/>
          </p:cNvSpPr>
          <p:nvPr/>
        </p:nvSpPr>
        <p:spPr bwMode="auto">
          <a:xfrm>
            <a:off x="8310563" y="5457825"/>
            <a:ext cx="76200" cy="76200"/>
          </a:xfrm>
          <a:prstGeom prst="flowChartConnector">
            <a:avLst/>
          </a:prstGeom>
          <a:solidFill>
            <a:srgbClr val="FF0000">
              <a:alpha val="50195"/>
            </a:srgbClr>
          </a:solidFill>
          <a:ln w="12700" cap="sq">
            <a:solidFill>
              <a:srgbClr val="FF0000"/>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302" name="Line 78"/>
          <p:cNvSpPr>
            <a:spLocks noChangeShapeType="1"/>
          </p:cNvSpPr>
          <p:nvPr/>
        </p:nvSpPr>
        <p:spPr bwMode="auto">
          <a:xfrm>
            <a:off x="8891588" y="6026150"/>
            <a:ext cx="28575" cy="307975"/>
          </a:xfrm>
          <a:prstGeom prst="line">
            <a:avLst/>
          </a:prstGeom>
          <a:noFill/>
          <a:ln w="12700" cap="sq">
            <a:solidFill>
              <a:srgbClr val="FF0000"/>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303" name="AutoShape 79"/>
          <p:cNvSpPr>
            <a:spLocks noChangeArrowheads="1"/>
          </p:cNvSpPr>
          <p:nvPr/>
        </p:nvSpPr>
        <p:spPr bwMode="auto">
          <a:xfrm>
            <a:off x="8863013" y="6257925"/>
            <a:ext cx="76200" cy="76200"/>
          </a:xfrm>
          <a:prstGeom prst="flowChartConnector">
            <a:avLst/>
          </a:prstGeom>
          <a:solidFill>
            <a:srgbClr val="FF0000">
              <a:alpha val="50195"/>
            </a:srgbClr>
          </a:solidFill>
          <a:ln w="12700" cap="sq">
            <a:solidFill>
              <a:srgbClr val="FF0000"/>
            </a:solidFill>
            <a:round/>
            <a:headEnd type="none" w="sm" len="sm"/>
            <a:tailEnd type="none" w="sm" len="sm"/>
          </a:ln>
        </p:spPr>
        <p:txBody>
          <a:bodyPr wrap="none" anchor="ctr"/>
          <a:lstStyle/>
          <a:p>
            <a:endParaRPr lang="ko-KR" altLang="en-US" sz="2400" b="0">
              <a:solidFill>
                <a:prstClr val="black"/>
              </a:solidFill>
              <a:latin typeface="굴림" charset="-127"/>
              <a:ea typeface="굴림" charset="-127"/>
            </a:endParaRPr>
          </a:p>
        </p:txBody>
      </p:sp>
      <p:sp>
        <p:nvSpPr>
          <p:cNvPr id="9304" name="Line 80"/>
          <p:cNvSpPr>
            <a:spLocks noChangeShapeType="1"/>
          </p:cNvSpPr>
          <p:nvPr/>
        </p:nvSpPr>
        <p:spPr bwMode="auto">
          <a:xfrm>
            <a:off x="8745538" y="5661025"/>
            <a:ext cx="136525" cy="304800"/>
          </a:xfrm>
          <a:prstGeom prst="line">
            <a:avLst/>
          </a:prstGeom>
          <a:noFill/>
          <a:ln w="12700" cap="sq">
            <a:solidFill>
              <a:srgbClr val="FF0000"/>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305" name="AutoShape 81"/>
          <p:cNvSpPr>
            <a:spLocks noChangeArrowheads="1"/>
          </p:cNvSpPr>
          <p:nvPr/>
        </p:nvSpPr>
        <p:spPr bwMode="auto">
          <a:xfrm flipV="1">
            <a:off x="8856663" y="5940425"/>
            <a:ext cx="76200" cy="76200"/>
          </a:xfrm>
          <a:prstGeom prst="flowChartConnector">
            <a:avLst/>
          </a:prstGeom>
          <a:solidFill>
            <a:srgbClr val="FF0000">
              <a:alpha val="50195"/>
            </a:srgbClr>
          </a:solidFill>
          <a:ln w="12700" cap="sq">
            <a:solidFill>
              <a:srgbClr val="FF0000"/>
            </a:solidFill>
            <a:round/>
            <a:headEnd type="none" w="sm" len="sm"/>
            <a:tailEnd type="none" w="sm" len="sm"/>
          </a:ln>
        </p:spPr>
        <p:txBody>
          <a:bodyPr wrap="none" anchor="ctr"/>
          <a:lstStyle/>
          <a:p>
            <a:endParaRPr lang="ko-KR" altLang="en-US" sz="2400" b="0">
              <a:solidFill>
                <a:prstClr val="black"/>
              </a:solidFill>
              <a:latin typeface="굴림" charset="-127"/>
              <a:ea typeface="굴림" charset="-127"/>
            </a:endParaRPr>
          </a:p>
        </p:txBody>
      </p:sp>
      <p:sp>
        <p:nvSpPr>
          <p:cNvPr id="9306" name="AutoShape 82"/>
          <p:cNvSpPr>
            <a:spLocks noChangeArrowheads="1"/>
          </p:cNvSpPr>
          <p:nvPr/>
        </p:nvSpPr>
        <p:spPr bwMode="auto">
          <a:xfrm>
            <a:off x="8691563" y="5610225"/>
            <a:ext cx="76200" cy="76200"/>
          </a:xfrm>
          <a:prstGeom prst="flowChartConnector">
            <a:avLst/>
          </a:prstGeom>
          <a:solidFill>
            <a:srgbClr val="FF0000">
              <a:alpha val="50195"/>
            </a:srgbClr>
          </a:solidFill>
          <a:ln w="12700" cap="sq">
            <a:solidFill>
              <a:srgbClr val="FF0000"/>
            </a:solidFill>
            <a:round/>
            <a:headEnd type="none" w="sm" len="sm"/>
            <a:tailEnd type="none" w="sm" len="sm"/>
          </a:ln>
        </p:spPr>
        <p:txBody>
          <a:bodyPr wrap="none" anchor="ctr"/>
          <a:lstStyle/>
          <a:p>
            <a:endParaRPr lang="ko-KR" altLang="en-US" sz="1800" b="0">
              <a:solidFill>
                <a:prstClr val="black"/>
              </a:solidFill>
              <a:latin typeface="굴림" charset="-127"/>
              <a:ea typeface="굴림" charset="-127"/>
            </a:endParaRPr>
          </a:p>
        </p:txBody>
      </p:sp>
      <p:sp>
        <p:nvSpPr>
          <p:cNvPr id="9307" name="Line 83"/>
          <p:cNvSpPr>
            <a:spLocks noChangeShapeType="1"/>
          </p:cNvSpPr>
          <p:nvPr/>
        </p:nvSpPr>
        <p:spPr bwMode="auto">
          <a:xfrm>
            <a:off x="8396288" y="5502275"/>
            <a:ext cx="288925" cy="120650"/>
          </a:xfrm>
          <a:prstGeom prst="line">
            <a:avLst/>
          </a:prstGeom>
          <a:noFill/>
          <a:ln w="12700" cap="sq">
            <a:solidFill>
              <a:srgbClr val="FF0000"/>
            </a:solidFill>
            <a:round/>
            <a:headEnd type="none" w="sm" len="sm"/>
            <a:tailEnd/>
          </a:ln>
        </p:spPr>
        <p:txBody>
          <a:bodyPr wrap="none" anchor="ctr"/>
          <a:lstStyle/>
          <a:p>
            <a:endParaRPr lang="en-US" sz="1800" b="0">
              <a:solidFill>
                <a:prstClr val="black"/>
              </a:solidFill>
              <a:latin typeface="굴림" charset="-127"/>
              <a:ea typeface="굴림" charset="-127"/>
            </a:endParaRPr>
          </a:p>
        </p:txBody>
      </p:sp>
      <p:sp>
        <p:nvSpPr>
          <p:cNvPr id="9308" name="Text Box 86"/>
          <p:cNvSpPr txBox="1">
            <a:spLocks noChangeArrowheads="1"/>
          </p:cNvSpPr>
          <p:nvPr/>
        </p:nvSpPr>
        <p:spPr bwMode="auto">
          <a:xfrm>
            <a:off x="3468688" y="4516438"/>
            <a:ext cx="912812" cy="584200"/>
          </a:xfrm>
          <a:prstGeom prst="rect">
            <a:avLst/>
          </a:prstGeom>
          <a:noFill/>
          <a:ln w="9525">
            <a:noFill/>
            <a:miter lim="800000"/>
            <a:headEnd/>
            <a:tailEnd/>
          </a:ln>
        </p:spPr>
        <p:txBody>
          <a:bodyPr wrap="none">
            <a:spAutoFit/>
          </a:bodyPr>
          <a:lstStyle/>
          <a:p>
            <a:pPr algn="ctr" latinLnBrk="0"/>
            <a:r>
              <a:rPr kumimoji="0" lang="en-US" altLang="ko-KR" sz="1600" b="0">
                <a:solidFill>
                  <a:srgbClr val="000099"/>
                </a:solidFill>
                <a:latin typeface="굴림" charset="-127"/>
                <a:ea typeface="굴림" pitchFamily="50" charset="-127"/>
              </a:rPr>
              <a:t>System </a:t>
            </a:r>
          </a:p>
          <a:p>
            <a:pPr algn="ctr" latinLnBrk="0"/>
            <a:r>
              <a:rPr kumimoji="0" lang="en-US" altLang="ko-KR" sz="1600" b="0">
                <a:solidFill>
                  <a:srgbClr val="000099"/>
                </a:solidFill>
                <a:latin typeface="굴림" charset="-127"/>
                <a:ea typeface="굴림" pitchFamily="50" charset="-127"/>
              </a:rPr>
              <a:t>spec.</a:t>
            </a:r>
          </a:p>
        </p:txBody>
      </p:sp>
      <p:sp>
        <p:nvSpPr>
          <p:cNvPr id="9309" name="Oval 87"/>
          <p:cNvSpPr>
            <a:spLocks noChangeArrowheads="1"/>
          </p:cNvSpPr>
          <p:nvPr/>
        </p:nvSpPr>
        <p:spPr bwMode="auto">
          <a:xfrm>
            <a:off x="6656388" y="4638675"/>
            <a:ext cx="1235075" cy="990600"/>
          </a:xfrm>
          <a:prstGeom prst="ellipse">
            <a:avLst/>
          </a:prstGeom>
          <a:solidFill>
            <a:srgbClr val="FFFF99"/>
          </a:solidFill>
          <a:ln w="38100">
            <a:solidFill>
              <a:srgbClr val="FF9900"/>
            </a:solidFill>
            <a:round/>
            <a:headEnd/>
            <a:tailEnd/>
          </a:ln>
        </p:spPr>
        <p:txBody>
          <a:bodyPr wrap="none" anchor="ctr"/>
          <a:lstStyle/>
          <a:p>
            <a:endParaRPr lang="ko-KR" altLang="en-US" sz="1800" b="0">
              <a:solidFill>
                <a:prstClr val="black"/>
              </a:solidFill>
              <a:latin typeface="굴림" charset="-127"/>
              <a:ea typeface="굴림" charset="-127"/>
            </a:endParaRPr>
          </a:p>
        </p:txBody>
      </p:sp>
      <p:sp>
        <p:nvSpPr>
          <p:cNvPr id="9310" name="Text Box 88"/>
          <p:cNvSpPr txBox="1">
            <a:spLocks noChangeArrowheads="1"/>
          </p:cNvSpPr>
          <p:nvPr/>
        </p:nvSpPr>
        <p:spPr bwMode="auto">
          <a:xfrm>
            <a:off x="6697438" y="4693920"/>
            <a:ext cx="1303562" cy="830997"/>
          </a:xfrm>
          <a:prstGeom prst="rect">
            <a:avLst/>
          </a:prstGeom>
          <a:noFill/>
          <a:ln w="9525">
            <a:noFill/>
            <a:miter lim="800000"/>
            <a:headEnd/>
            <a:tailEnd/>
          </a:ln>
        </p:spPr>
        <p:txBody>
          <a:bodyPr wrap="none">
            <a:spAutoFit/>
          </a:bodyPr>
          <a:lstStyle/>
          <a:p>
            <a:pPr algn="ctr" latinLnBrk="0"/>
            <a:r>
              <a:rPr kumimoji="0" lang="en-US" altLang="ko-KR" sz="1600" b="0" dirty="0">
                <a:solidFill>
                  <a:srgbClr val="000099"/>
                </a:solidFill>
                <a:latin typeface="굴림" charset="-127"/>
                <a:ea typeface="굴림" pitchFamily="50" charset="-127"/>
              </a:rPr>
              <a:t>Automated </a:t>
            </a:r>
            <a:br>
              <a:rPr kumimoji="0" lang="en-US" altLang="ko-KR" sz="1600" b="0" dirty="0">
                <a:solidFill>
                  <a:srgbClr val="000099"/>
                </a:solidFill>
                <a:latin typeface="굴림" charset="-127"/>
                <a:ea typeface="굴림" pitchFamily="50" charset="-127"/>
              </a:rPr>
            </a:br>
            <a:r>
              <a:rPr kumimoji="0" lang="en-US" altLang="ko-KR" sz="1600" b="0" dirty="0">
                <a:solidFill>
                  <a:srgbClr val="000099"/>
                </a:solidFill>
                <a:latin typeface="굴림" charset="-127"/>
                <a:ea typeface="굴림" pitchFamily="50" charset="-127"/>
              </a:rPr>
              <a:t>Testing &amp; </a:t>
            </a:r>
            <a:br>
              <a:rPr kumimoji="0" lang="en-US" altLang="ko-KR" sz="1600" b="0" dirty="0">
                <a:solidFill>
                  <a:srgbClr val="000099"/>
                </a:solidFill>
                <a:latin typeface="굴림" charset="-127"/>
                <a:ea typeface="굴림" pitchFamily="50" charset="-127"/>
              </a:rPr>
            </a:br>
            <a:r>
              <a:rPr kumimoji="0" lang="en-US" altLang="ko-KR" sz="1600" b="0" dirty="0">
                <a:solidFill>
                  <a:srgbClr val="000099"/>
                </a:solidFill>
                <a:latin typeface="굴림" charset="-127"/>
                <a:ea typeface="굴림" pitchFamily="50" charset="-127"/>
              </a:rPr>
              <a:t>Debugging </a:t>
            </a:r>
          </a:p>
        </p:txBody>
      </p:sp>
      <p:sp>
        <p:nvSpPr>
          <p:cNvPr id="9311" name="Text Box 92"/>
          <p:cNvSpPr txBox="1">
            <a:spLocks noChangeArrowheads="1"/>
          </p:cNvSpPr>
          <p:nvPr/>
        </p:nvSpPr>
        <p:spPr bwMode="auto">
          <a:xfrm>
            <a:off x="3513138" y="5618163"/>
            <a:ext cx="654050" cy="584200"/>
          </a:xfrm>
          <a:prstGeom prst="rect">
            <a:avLst/>
          </a:prstGeom>
          <a:noFill/>
          <a:ln w="9525">
            <a:noFill/>
            <a:miter lim="800000"/>
            <a:headEnd/>
            <a:tailEnd/>
          </a:ln>
        </p:spPr>
        <p:txBody>
          <a:bodyPr wrap="none">
            <a:spAutoFit/>
          </a:bodyPr>
          <a:lstStyle/>
          <a:p>
            <a:pPr algn="ctr" latinLnBrk="0"/>
            <a:r>
              <a:rPr kumimoji="0" lang="en-US" altLang="ko-KR" sz="1600" b="0">
                <a:solidFill>
                  <a:srgbClr val="000099"/>
                </a:solidFill>
                <a:latin typeface="굴림" charset="-127"/>
                <a:ea typeface="굴림" pitchFamily="50" charset="-127"/>
              </a:rPr>
              <a:t>Req. </a:t>
            </a:r>
          </a:p>
          <a:p>
            <a:pPr algn="ctr" latinLnBrk="0"/>
            <a:r>
              <a:rPr kumimoji="0" lang="en-US" altLang="ko-KR" sz="1600" b="0">
                <a:solidFill>
                  <a:srgbClr val="000099"/>
                </a:solidFill>
                <a:latin typeface="굴림" charset="-127"/>
                <a:ea typeface="굴림" pitchFamily="50" charset="-127"/>
              </a:rPr>
              <a:t>spec.</a:t>
            </a:r>
          </a:p>
        </p:txBody>
      </p:sp>
      <p:sp>
        <p:nvSpPr>
          <p:cNvPr id="9312" name="Line 95"/>
          <p:cNvSpPr>
            <a:spLocks noChangeShapeType="1"/>
          </p:cNvSpPr>
          <p:nvPr/>
        </p:nvSpPr>
        <p:spPr bwMode="auto">
          <a:xfrm>
            <a:off x="2886075" y="4791075"/>
            <a:ext cx="484188" cy="3175"/>
          </a:xfrm>
          <a:prstGeom prst="line">
            <a:avLst/>
          </a:prstGeom>
          <a:noFill/>
          <a:ln w="38100">
            <a:solidFill>
              <a:schemeClr val="accent2"/>
            </a:solidFill>
            <a:round/>
            <a:headEnd/>
            <a:tailEnd type="triangle" w="med" len="med"/>
          </a:ln>
        </p:spPr>
        <p:txBody>
          <a:bodyPr/>
          <a:lstStyle/>
          <a:p>
            <a:endParaRPr lang="en-US" sz="1800" b="0">
              <a:solidFill>
                <a:prstClr val="black"/>
              </a:solidFill>
              <a:latin typeface="굴림" charset="-127"/>
              <a:ea typeface="굴림" charset="-127"/>
            </a:endParaRPr>
          </a:p>
        </p:txBody>
      </p:sp>
      <p:sp>
        <p:nvSpPr>
          <p:cNvPr id="194" name="Text Box 101"/>
          <p:cNvSpPr txBox="1">
            <a:spLocks noChangeArrowheads="1"/>
          </p:cNvSpPr>
          <p:nvPr/>
        </p:nvSpPr>
        <p:spPr bwMode="auto">
          <a:xfrm>
            <a:off x="3370263" y="3730625"/>
            <a:ext cx="1452562" cy="584200"/>
          </a:xfrm>
          <a:prstGeom prst="rect">
            <a:avLst/>
          </a:prstGeom>
          <a:noFill/>
          <a:ln w="12700" algn="ctr">
            <a:noFill/>
            <a:miter lim="800000"/>
            <a:headEnd/>
            <a:tailEnd/>
          </a:ln>
        </p:spPr>
        <p:txBody>
          <a:bodyPr wrap="none">
            <a:spAutoFit/>
          </a:bodyPr>
          <a:lstStyle/>
          <a:p>
            <a:pPr algn="ctr">
              <a:defRPr/>
            </a:pPr>
            <a:r>
              <a:rPr lang="en-US" altLang="ko-KR" sz="1600" b="0" dirty="0">
                <a:solidFill>
                  <a:prstClr val="black"/>
                </a:solidFill>
                <a:effectLst>
                  <a:outerShdw blurRad="38100" dist="38100" dir="2700000" algn="tl">
                    <a:srgbClr val="000000">
                      <a:alpha val="43137"/>
                    </a:srgbClr>
                  </a:outerShdw>
                </a:effectLst>
                <a:ea typeface="굴림" charset="-127"/>
              </a:rPr>
              <a:t>Programming</a:t>
            </a:r>
          </a:p>
          <a:p>
            <a:pPr algn="ctr">
              <a:defRPr/>
            </a:pPr>
            <a:r>
              <a:rPr lang="en-US" altLang="ko-KR" sz="1600" b="0" dirty="0">
                <a:solidFill>
                  <a:prstClr val="black"/>
                </a:solidFill>
                <a:effectLst>
                  <a:outerShdw blurRad="38100" dist="38100" dir="2700000" algn="tl">
                    <a:srgbClr val="000000">
                      <a:alpha val="43137"/>
                    </a:srgbClr>
                  </a:outerShdw>
                </a:effectLst>
                <a:ea typeface="굴림" charset="-127"/>
              </a:rPr>
              <a:t>Languages</a:t>
            </a:r>
          </a:p>
        </p:txBody>
      </p:sp>
      <p:sp>
        <p:nvSpPr>
          <p:cNvPr id="195" name="Text Box 102"/>
          <p:cNvSpPr txBox="1">
            <a:spLocks noChangeArrowheads="1"/>
          </p:cNvSpPr>
          <p:nvPr/>
        </p:nvSpPr>
        <p:spPr bwMode="auto">
          <a:xfrm>
            <a:off x="4406900" y="5495925"/>
            <a:ext cx="677863" cy="338138"/>
          </a:xfrm>
          <a:prstGeom prst="rect">
            <a:avLst/>
          </a:prstGeom>
          <a:noFill/>
          <a:ln w="12700" algn="ctr">
            <a:noFill/>
            <a:miter lim="800000"/>
            <a:headEnd/>
            <a:tailEnd/>
          </a:ln>
        </p:spPr>
        <p:txBody>
          <a:bodyPr wrap="none">
            <a:spAutoFit/>
          </a:bodyPr>
          <a:lstStyle/>
          <a:p>
            <a:pPr>
              <a:defRPr/>
            </a:pPr>
            <a:r>
              <a:rPr lang="en-US" altLang="ko-KR" sz="1600" b="0" dirty="0">
                <a:solidFill>
                  <a:prstClr val="black"/>
                </a:solidFill>
                <a:effectLst>
                  <a:outerShdw blurRad="38100" dist="38100" dir="2700000" algn="tl">
                    <a:srgbClr val="000000">
                      <a:alpha val="43137"/>
                    </a:srgbClr>
                  </a:outerShdw>
                </a:effectLst>
                <a:ea typeface="굴림" charset="-127"/>
              </a:rPr>
              <a:t>Logic</a:t>
            </a:r>
          </a:p>
        </p:txBody>
      </p:sp>
      <p:sp>
        <p:nvSpPr>
          <p:cNvPr id="196" name="Text Box 103"/>
          <p:cNvSpPr txBox="1">
            <a:spLocks noChangeArrowheads="1"/>
          </p:cNvSpPr>
          <p:nvPr/>
        </p:nvSpPr>
        <p:spPr bwMode="auto">
          <a:xfrm>
            <a:off x="6583363" y="3886200"/>
            <a:ext cx="2441575" cy="338138"/>
          </a:xfrm>
          <a:prstGeom prst="rect">
            <a:avLst/>
          </a:prstGeom>
          <a:noFill/>
          <a:ln w="12700" algn="ctr">
            <a:noFill/>
            <a:miter lim="800000"/>
            <a:headEnd/>
            <a:tailEnd/>
          </a:ln>
        </p:spPr>
        <p:txBody>
          <a:bodyPr>
            <a:spAutoFit/>
          </a:bodyPr>
          <a:lstStyle/>
          <a:p>
            <a:pPr>
              <a:defRPr/>
            </a:pPr>
            <a:r>
              <a:rPr lang="en-US" altLang="ko-KR" sz="1600" b="0" dirty="0">
                <a:solidFill>
                  <a:prstClr val="black"/>
                </a:solidFill>
                <a:effectLst>
                  <a:outerShdw blurRad="38100" dist="38100" dir="2700000" algn="tl">
                    <a:srgbClr val="000000">
                      <a:alpha val="43137"/>
                    </a:srgbClr>
                  </a:outerShdw>
                </a:effectLst>
                <a:ea typeface="굴림" charset="-127"/>
              </a:rPr>
              <a:t>Algorithms</a:t>
            </a:r>
          </a:p>
        </p:txBody>
      </p:sp>
      <p:pic>
        <p:nvPicPr>
          <p:cNvPr id="9316" name="Picture 7" descr="http://tbn3.google.com/images?q=tbn:eYA7_dsHrO00lM:http://blog.joins.com/usr/f/o/forum1004/129/%ED%95%B8%EB%93%9C%ED%8F%B0(2).jpg">
            <a:hlinkClick r:id="rId2"/>
          </p:cNvPr>
          <p:cNvPicPr>
            <a:picLocks noChangeAspect="1" noChangeArrowheads="1"/>
          </p:cNvPicPr>
          <p:nvPr/>
        </p:nvPicPr>
        <p:blipFill>
          <a:blip r:embed="rId3">
            <a:clrChange>
              <a:clrFrom>
                <a:srgbClr val="FEFEFE"/>
              </a:clrFrom>
              <a:clrTo>
                <a:srgbClr val="FEFEFE">
                  <a:alpha val="0"/>
                </a:srgbClr>
              </a:clrTo>
            </a:clrChange>
          </a:blip>
          <a:srcRect/>
          <a:stretch>
            <a:fillRect/>
          </a:stretch>
        </p:blipFill>
        <p:spPr bwMode="auto">
          <a:xfrm>
            <a:off x="889000" y="4322763"/>
            <a:ext cx="920750" cy="920750"/>
          </a:xfrm>
          <a:prstGeom prst="rect">
            <a:avLst/>
          </a:prstGeom>
          <a:noFill/>
          <a:ln w="9525">
            <a:noFill/>
            <a:miter lim="800000"/>
            <a:headEnd/>
            <a:tailEnd/>
          </a:ln>
        </p:spPr>
      </p:pic>
      <p:pic>
        <p:nvPicPr>
          <p:cNvPr id="9317" name="Picture 24"/>
          <p:cNvPicPr>
            <a:picLocks noChangeAspect="1" noChangeArrowheads="1"/>
          </p:cNvPicPr>
          <p:nvPr/>
        </p:nvPicPr>
        <p:blipFill>
          <a:blip r:embed="rId4">
            <a:clrChange>
              <a:clrFrom>
                <a:srgbClr val="FDFDFD"/>
              </a:clrFrom>
              <a:clrTo>
                <a:srgbClr val="FDFDFD">
                  <a:alpha val="0"/>
                </a:srgbClr>
              </a:clrTo>
            </a:clrChange>
          </a:blip>
          <a:srcRect/>
          <a:stretch>
            <a:fillRect/>
          </a:stretch>
        </p:blipFill>
        <p:spPr bwMode="auto">
          <a:xfrm>
            <a:off x="523875" y="4376738"/>
            <a:ext cx="581025" cy="581025"/>
          </a:xfrm>
          <a:prstGeom prst="rect">
            <a:avLst/>
          </a:prstGeom>
          <a:noFill/>
          <a:ln w="9525">
            <a:noFill/>
            <a:miter lim="800000"/>
            <a:headEnd/>
            <a:tailEnd/>
          </a:ln>
        </p:spPr>
      </p:pic>
      <p:sp>
        <p:nvSpPr>
          <p:cNvPr id="199" name="Text Box 100"/>
          <p:cNvSpPr txBox="1">
            <a:spLocks noChangeArrowheads="1"/>
          </p:cNvSpPr>
          <p:nvPr/>
        </p:nvSpPr>
        <p:spPr bwMode="auto">
          <a:xfrm>
            <a:off x="381000" y="3730625"/>
            <a:ext cx="1185863" cy="584200"/>
          </a:xfrm>
          <a:prstGeom prst="rect">
            <a:avLst/>
          </a:prstGeom>
          <a:noFill/>
          <a:ln w="12700" algn="ctr">
            <a:noFill/>
            <a:miter lim="800000"/>
            <a:headEnd/>
            <a:tailEnd/>
          </a:ln>
        </p:spPr>
        <p:txBody>
          <a:bodyPr wrap="none">
            <a:spAutoFit/>
          </a:bodyPr>
          <a:lstStyle/>
          <a:p>
            <a:pPr algn="ctr">
              <a:defRPr/>
            </a:pPr>
            <a:r>
              <a:rPr lang="en-US" altLang="ko-KR" sz="1600" b="0" dirty="0">
                <a:solidFill>
                  <a:prstClr val="black"/>
                </a:solidFill>
                <a:effectLst>
                  <a:outerShdw blurRad="38100" dist="38100" dir="2700000" algn="tl">
                    <a:srgbClr val="000000">
                      <a:alpha val="43137"/>
                    </a:srgbClr>
                  </a:outerShdw>
                </a:effectLst>
                <a:ea typeface="굴림" charset="-127"/>
              </a:rPr>
              <a:t>Embedded</a:t>
            </a:r>
          </a:p>
          <a:p>
            <a:pPr algn="ctr">
              <a:defRPr/>
            </a:pPr>
            <a:r>
              <a:rPr lang="en-US" altLang="ko-KR" sz="1600" b="0" dirty="0">
                <a:solidFill>
                  <a:prstClr val="black"/>
                </a:solidFill>
                <a:effectLst>
                  <a:outerShdw blurRad="38100" dist="38100" dir="2700000" algn="tl">
                    <a:srgbClr val="000000">
                      <a:alpha val="43137"/>
                    </a:srgbClr>
                  </a:outerShdw>
                </a:effectLst>
                <a:ea typeface="굴림" charset="-127"/>
              </a:rPr>
              <a:t>Systems</a:t>
            </a:r>
          </a:p>
        </p:txBody>
      </p:sp>
      <p:sp>
        <p:nvSpPr>
          <p:cNvPr id="9319" name="Line 95"/>
          <p:cNvSpPr>
            <a:spLocks noChangeShapeType="1"/>
          </p:cNvSpPr>
          <p:nvPr/>
        </p:nvSpPr>
        <p:spPr bwMode="auto">
          <a:xfrm>
            <a:off x="1452563" y="4811713"/>
            <a:ext cx="484187" cy="3175"/>
          </a:xfrm>
          <a:prstGeom prst="line">
            <a:avLst/>
          </a:prstGeom>
          <a:noFill/>
          <a:ln w="38100">
            <a:solidFill>
              <a:schemeClr val="accent2"/>
            </a:solidFill>
            <a:round/>
            <a:headEnd/>
            <a:tailEnd type="triangle" w="med" len="med"/>
          </a:ln>
        </p:spPr>
        <p:txBody>
          <a:bodyPr/>
          <a:lstStyle/>
          <a:p>
            <a:endParaRPr lang="en-US" sz="1800" b="0">
              <a:solidFill>
                <a:prstClr val="black"/>
              </a:solidFill>
              <a:latin typeface="굴림" charset="-127"/>
              <a:ea typeface="굴림" charset="-127"/>
            </a:endParaRPr>
          </a:p>
        </p:txBody>
      </p:sp>
      <p:sp>
        <p:nvSpPr>
          <p:cNvPr id="9320" name="Line 74"/>
          <p:cNvSpPr>
            <a:spLocks noChangeShapeType="1"/>
          </p:cNvSpPr>
          <p:nvPr/>
        </p:nvSpPr>
        <p:spPr bwMode="auto">
          <a:xfrm>
            <a:off x="2738438" y="5957888"/>
            <a:ext cx="484187" cy="3175"/>
          </a:xfrm>
          <a:prstGeom prst="line">
            <a:avLst/>
          </a:prstGeom>
          <a:noFill/>
          <a:ln w="38100">
            <a:solidFill>
              <a:schemeClr val="accent2"/>
            </a:solidFill>
            <a:round/>
            <a:headEnd/>
            <a:tailEnd type="triangle" w="med" len="med"/>
          </a:ln>
        </p:spPr>
        <p:txBody>
          <a:bodyPr/>
          <a:lstStyle/>
          <a:p>
            <a:endParaRPr lang="en-US" sz="1800" b="0">
              <a:solidFill>
                <a:prstClr val="black"/>
              </a:solidFill>
              <a:latin typeface="굴림" charset="-127"/>
              <a:ea typeface="굴림" charset="-127"/>
            </a:endParaRPr>
          </a:p>
        </p:txBody>
      </p:sp>
      <p:pic>
        <p:nvPicPr>
          <p:cNvPr id="9321" name="Picture 9" descr="http://tbn1.google.com/images?q=tbn:D9a1dR5nR2HipM:http://bugshieldsbydino.com/Bug%2520Drawn%2520Pictures/bug%2520alone.gif">
            <a:hlinkClick r:id="rId5"/>
          </p:cNvPr>
          <p:cNvPicPr>
            <a:picLocks noChangeAspect="1" noChangeArrowheads="1"/>
          </p:cNvPicPr>
          <p:nvPr/>
        </p:nvPicPr>
        <p:blipFill>
          <a:blip r:embed="rId6">
            <a:clrChange>
              <a:clrFrom>
                <a:srgbClr val="FEFEFE"/>
              </a:clrFrom>
              <a:clrTo>
                <a:srgbClr val="FEFEFE">
                  <a:alpha val="0"/>
                </a:srgbClr>
              </a:clrTo>
            </a:clrChange>
          </a:blip>
          <a:srcRect/>
          <a:stretch>
            <a:fillRect/>
          </a:stretch>
        </p:blipFill>
        <p:spPr bwMode="auto">
          <a:xfrm>
            <a:off x="8086725" y="5743575"/>
            <a:ext cx="723900" cy="677863"/>
          </a:xfrm>
          <a:prstGeom prst="rect">
            <a:avLst/>
          </a:prstGeom>
          <a:noFill/>
          <a:ln w="9525">
            <a:noFill/>
            <a:miter lim="800000"/>
            <a:headEnd/>
            <a:tailEnd/>
          </a:ln>
        </p:spPr>
      </p:pic>
      <p:pic>
        <p:nvPicPr>
          <p:cNvPr id="9322" name="Picture 4"/>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52438" y="4886325"/>
            <a:ext cx="571500" cy="715963"/>
          </a:xfrm>
          <a:prstGeom prst="rect">
            <a:avLst/>
          </a:prstGeom>
          <a:noFill/>
          <a:ln w="9525">
            <a:noFill/>
            <a:miter lim="800000"/>
            <a:headEnd/>
            <a:tailEnd/>
          </a:ln>
        </p:spPr>
      </p:pic>
      <p:sp>
        <p:nvSpPr>
          <p:cNvPr id="9323" name="타원 207"/>
          <p:cNvSpPr>
            <a:spLocks noChangeArrowheads="1"/>
          </p:cNvSpPr>
          <p:nvPr/>
        </p:nvSpPr>
        <p:spPr bwMode="auto">
          <a:xfrm>
            <a:off x="1096963" y="1828800"/>
            <a:ext cx="4114800" cy="1600200"/>
          </a:xfrm>
          <a:prstGeom prst="ellipse">
            <a:avLst/>
          </a:prstGeom>
          <a:solidFill>
            <a:srgbClr val="00B0F0">
              <a:alpha val="39999"/>
            </a:srgbClr>
          </a:solidFill>
          <a:ln w="38100" algn="ctr">
            <a:solidFill>
              <a:srgbClr val="0070C0"/>
            </a:solidFill>
            <a:round/>
            <a:headEnd/>
            <a:tailEnd/>
          </a:ln>
        </p:spPr>
        <p:txBody>
          <a:bodyPr/>
          <a:lstStyle/>
          <a:p>
            <a:pPr lvl="1">
              <a:lnSpc>
                <a:spcPct val="80000"/>
              </a:lnSpc>
            </a:pPr>
            <a:endParaRPr lang="ko-KR" altLang="en-US" sz="1800" b="0" dirty="0">
              <a:solidFill>
                <a:prstClr val="black"/>
              </a:solidFill>
              <a:latin typeface="굴림" charset="-127"/>
              <a:ea typeface="굴림" charset="-127"/>
            </a:endParaRPr>
          </a:p>
        </p:txBody>
      </p:sp>
      <p:sp>
        <p:nvSpPr>
          <p:cNvPr id="9324" name="TextBox 210"/>
          <p:cNvSpPr txBox="1">
            <a:spLocks noChangeArrowheads="1"/>
          </p:cNvSpPr>
          <p:nvPr/>
        </p:nvSpPr>
        <p:spPr bwMode="auto">
          <a:xfrm>
            <a:off x="5086350" y="1981200"/>
            <a:ext cx="2838450" cy="1323975"/>
          </a:xfrm>
          <a:prstGeom prst="rect">
            <a:avLst/>
          </a:prstGeom>
          <a:noFill/>
          <a:ln w="9525">
            <a:noFill/>
            <a:miter lim="800000"/>
            <a:headEnd/>
            <a:tailEnd/>
          </a:ln>
        </p:spPr>
        <p:txBody>
          <a:bodyPr>
            <a:spAutoFit/>
          </a:bodyPr>
          <a:lstStyle/>
          <a:p>
            <a:pPr>
              <a:lnSpc>
                <a:spcPts val="2400"/>
              </a:lnSpc>
              <a:buFont typeface="Arial" pitchFamily="34" charset="0"/>
              <a:buChar char="•"/>
            </a:pPr>
            <a:r>
              <a:rPr lang="en-US" altLang="ko-KR" sz="1800" b="0">
                <a:solidFill>
                  <a:srgbClr val="FF9966"/>
                </a:solidFill>
                <a:latin typeface="굴림" charset="-127"/>
                <a:ea typeface="굴림" charset="-127"/>
              </a:rPr>
              <a:t>OS</a:t>
            </a:r>
          </a:p>
          <a:p>
            <a:pPr marL="0" lvl="1">
              <a:lnSpc>
                <a:spcPts val="2400"/>
              </a:lnSpc>
              <a:buFont typeface="Arial" pitchFamily="34" charset="0"/>
              <a:buChar char="•"/>
            </a:pPr>
            <a:r>
              <a:rPr lang="en-US" altLang="ko-KR" sz="1800" b="0">
                <a:solidFill>
                  <a:srgbClr val="FF9966"/>
                </a:solidFill>
                <a:latin typeface="굴림" charset="-127"/>
                <a:ea typeface="굴림" charset="-127"/>
              </a:rPr>
              <a:t>System programming</a:t>
            </a:r>
          </a:p>
          <a:p>
            <a:pPr marL="0" lvl="1">
              <a:lnSpc>
                <a:spcPts val="2400"/>
              </a:lnSpc>
              <a:buFont typeface="Arial" pitchFamily="34" charset="0"/>
              <a:buChar char="•"/>
            </a:pPr>
            <a:r>
              <a:rPr lang="en-US" altLang="ko-KR" sz="1800" b="0">
                <a:solidFill>
                  <a:srgbClr val="FF9966"/>
                </a:solidFill>
                <a:latin typeface="굴림" charset="-127"/>
                <a:ea typeface="굴림" charset="-127"/>
              </a:rPr>
              <a:t>Cyber physical system</a:t>
            </a:r>
          </a:p>
          <a:p>
            <a:pPr marL="0" lvl="1">
              <a:lnSpc>
                <a:spcPts val="2400"/>
              </a:lnSpc>
              <a:buFont typeface="Arial" pitchFamily="34" charset="0"/>
              <a:buChar char="•"/>
            </a:pPr>
            <a:r>
              <a:rPr lang="en-US" altLang="ko-KR" sz="1800" b="0">
                <a:solidFill>
                  <a:srgbClr val="FF9966"/>
                </a:solidFill>
                <a:latin typeface="굴림" charset="-127"/>
                <a:ea typeface="굴림" charset="-127"/>
              </a:rPr>
              <a:t>Intro. to SE</a:t>
            </a:r>
            <a:endParaRPr lang="ko-KR" altLang="en-US" sz="1800" b="0">
              <a:solidFill>
                <a:srgbClr val="FF9966"/>
              </a:solidFill>
              <a:latin typeface="굴림" charset="-127"/>
              <a:ea typeface="굴림" charset="-127"/>
            </a:endParaRPr>
          </a:p>
        </p:txBody>
      </p:sp>
      <p:sp>
        <p:nvSpPr>
          <p:cNvPr id="9325" name="TextBox 209"/>
          <p:cNvSpPr txBox="1">
            <a:spLocks noChangeArrowheads="1"/>
          </p:cNvSpPr>
          <p:nvPr/>
        </p:nvSpPr>
        <p:spPr bwMode="auto">
          <a:xfrm>
            <a:off x="1066800" y="1981200"/>
            <a:ext cx="2316163" cy="1631950"/>
          </a:xfrm>
          <a:prstGeom prst="rect">
            <a:avLst/>
          </a:prstGeom>
          <a:noFill/>
          <a:ln w="9525">
            <a:noFill/>
            <a:miter lim="800000"/>
            <a:headEnd/>
            <a:tailEnd/>
          </a:ln>
        </p:spPr>
        <p:txBody>
          <a:bodyPr wrap="none">
            <a:spAutoFit/>
          </a:bodyPr>
          <a:lstStyle/>
          <a:p>
            <a:pPr lvl="1">
              <a:buFont typeface="Arial" pitchFamily="34" charset="0"/>
              <a:buChar char="•"/>
            </a:pPr>
            <a:r>
              <a:rPr lang="en-US" altLang="ko-KR" sz="1800" b="0">
                <a:solidFill>
                  <a:srgbClr val="0070C0"/>
                </a:solidFill>
                <a:latin typeface="굴림" charset="-127"/>
                <a:ea typeface="굴림" charset="-127"/>
              </a:rPr>
              <a:t>Discrete math</a:t>
            </a:r>
          </a:p>
          <a:p>
            <a:pPr lvl="1">
              <a:buFont typeface="Arial" pitchFamily="34" charset="0"/>
              <a:buChar char="•"/>
            </a:pPr>
            <a:r>
              <a:rPr lang="en-US" altLang="ko-KR" sz="1800" b="0">
                <a:solidFill>
                  <a:srgbClr val="0070C0"/>
                </a:solidFill>
                <a:latin typeface="굴림" charset="-127"/>
                <a:ea typeface="굴림" charset="-127"/>
              </a:rPr>
              <a:t>Algorithm</a:t>
            </a:r>
          </a:p>
          <a:p>
            <a:pPr lvl="1">
              <a:buFont typeface="Arial" pitchFamily="34" charset="0"/>
              <a:buChar char="•"/>
            </a:pPr>
            <a:r>
              <a:rPr lang="en-US" altLang="ko-KR" sz="1800" b="0">
                <a:solidFill>
                  <a:srgbClr val="0070C0"/>
                </a:solidFill>
                <a:latin typeface="굴림" charset="-127"/>
                <a:ea typeface="굴림" charset="-127"/>
              </a:rPr>
              <a:t>PL</a:t>
            </a:r>
          </a:p>
          <a:p>
            <a:pPr lvl="1">
              <a:buFont typeface="Arial" pitchFamily="34" charset="0"/>
              <a:buChar char="•"/>
            </a:pPr>
            <a:r>
              <a:rPr lang="en-US" altLang="ko-KR" sz="1800" b="0">
                <a:solidFill>
                  <a:srgbClr val="0070C0"/>
                </a:solidFill>
                <a:latin typeface="굴림" charset="-127"/>
                <a:ea typeface="굴림" charset="-127"/>
              </a:rPr>
              <a:t>Automata</a:t>
            </a:r>
            <a:endParaRPr lang="ko-KR" altLang="en-US" sz="1800" b="0">
              <a:solidFill>
                <a:srgbClr val="0070C0"/>
              </a:solidFill>
              <a:latin typeface="굴림" charset="-127"/>
              <a:ea typeface="굴림" charset="-127"/>
            </a:endParaRPr>
          </a:p>
          <a:p>
            <a:endParaRPr lang="ko-KR" altLang="en-US" sz="1800" b="0">
              <a:solidFill>
                <a:srgbClr val="0070C0"/>
              </a:solidFill>
              <a:latin typeface="굴림" charset="-127"/>
              <a:ea typeface="굴림" charset="-127"/>
            </a:endParaRPr>
          </a:p>
        </p:txBody>
      </p:sp>
      <p:sp>
        <p:nvSpPr>
          <p:cNvPr id="112" name="TextBox 111"/>
          <p:cNvSpPr txBox="1"/>
          <p:nvPr/>
        </p:nvSpPr>
        <p:spPr>
          <a:xfrm>
            <a:off x="3523187" y="2285992"/>
            <a:ext cx="1572866" cy="646331"/>
          </a:xfrm>
          <a:prstGeom prst="rect">
            <a:avLst/>
          </a:prstGeom>
          <a:noFill/>
        </p:spPr>
        <p:txBody>
          <a:bodyPr wrap="none" rtlCol="0">
            <a:spAutoFit/>
          </a:bodyPr>
          <a:lstStyle/>
          <a:p>
            <a:pPr algn="ctr"/>
            <a:r>
              <a:rPr lang="en-US" sz="1800" dirty="0">
                <a:solidFill>
                  <a:prstClr val="black"/>
                </a:solidFill>
                <a:latin typeface="굴림" charset="-127"/>
                <a:ea typeface="굴림" charset="-127"/>
              </a:rPr>
              <a:t>SW </a:t>
            </a:r>
            <a:br>
              <a:rPr lang="en-US" sz="1800" dirty="0">
                <a:solidFill>
                  <a:prstClr val="black"/>
                </a:solidFill>
                <a:latin typeface="굴림" charset="-127"/>
                <a:ea typeface="굴림" charset="-127"/>
              </a:rPr>
            </a:br>
            <a:r>
              <a:rPr lang="en-US" sz="1800" dirty="0">
                <a:solidFill>
                  <a:prstClr val="black"/>
                </a:solidFill>
                <a:latin typeface="굴림" charset="-127"/>
                <a:ea typeface="굴림" charset="-127"/>
              </a:rPr>
              <a:t>Development</a:t>
            </a:r>
          </a:p>
        </p:txBody>
      </p:sp>
    </p:spTree>
    <p:extLst>
      <p:ext uri="{BB962C8B-B14F-4D97-AF65-F5344CB8AC3E}">
        <p14:creationId xmlns:p14="http://schemas.microsoft.com/office/powerpoint/2010/main" val="262913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2" name="Rectangle 2"/>
          <p:cNvSpPr>
            <a:spLocks noGrp="1" noRot="1" noChangeArrowheads="1"/>
          </p:cNvSpPr>
          <p:nvPr>
            <p:ph type="title"/>
          </p:nvPr>
        </p:nvSpPr>
        <p:spPr>
          <a:xfrm>
            <a:off x="428596" y="0"/>
            <a:ext cx="8229600" cy="1143000"/>
          </a:xfrm>
        </p:spPr>
        <p:txBody>
          <a:bodyPr/>
          <a:lstStyle/>
          <a:p>
            <a:pPr eaLnBrk="1" hangingPunct="1">
              <a:defRPr/>
            </a:pPr>
            <a:r>
              <a:rPr lang="en-US" altLang="ko-KR" dirty="0">
                <a:ea typeface="굴림" pitchFamily="50" charset="-127"/>
              </a:rPr>
              <a:t>Hardware </a:t>
            </a:r>
            <a:r>
              <a:rPr lang="en-US" altLang="ko-KR" dirty="0" err="1">
                <a:ea typeface="굴림" pitchFamily="50" charset="-127"/>
              </a:rPr>
              <a:t>v.s</a:t>
            </a:r>
            <a:r>
              <a:rPr lang="en-US" altLang="ko-KR" dirty="0">
                <a:ea typeface="굴림" pitchFamily="50" charset="-127"/>
              </a:rPr>
              <a:t>. Software</a:t>
            </a:r>
          </a:p>
        </p:txBody>
      </p:sp>
      <p:sp>
        <p:nvSpPr>
          <p:cNvPr id="1479683" name="Rectangle 3"/>
          <p:cNvSpPr>
            <a:spLocks noGrp="1" noRot="1" noChangeArrowheads="1"/>
          </p:cNvSpPr>
          <p:nvPr>
            <p:ph idx="1"/>
          </p:nvPr>
        </p:nvSpPr>
        <p:spPr>
          <a:xfrm>
            <a:off x="228600" y="1143000"/>
            <a:ext cx="8839200" cy="5562600"/>
          </a:xfrm>
        </p:spPr>
        <p:txBody>
          <a:bodyPr/>
          <a:lstStyle/>
          <a:p>
            <a:pPr eaLnBrk="1" hangingPunct="1">
              <a:lnSpc>
                <a:spcPct val="80000"/>
              </a:lnSpc>
              <a:defRPr/>
            </a:pPr>
            <a:r>
              <a:rPr lang="en-US" altLang="ko-KR" sz="2000" dirty="0">
                <a:ea typeface="굴림" pitchFamily="50" charset="-127"/>
              </a:rPr>
              <a:t>Flexibility leads to low development cost</a:t>
            </a:r>
          </a:p>
          <a:p>
            <a:pPr lvl="1" eaLnBrk="1" hangingPunct="1">
              <a:lnSpc>
                <a:spcPct val="80000"/>
              </a:lnSpc>
              <a:defRPr/>
            </a:pPr>
            <a:r>
              <a:rPr lang="en-US" altLang="ko-KR" sz="1800" dirty="0">
                <a:ea typeface="굴림" pitchFamily="50" charset="-127"/>
              </a:rPr>
              <a:t>Minimal costs for HW board manufacturing &gt; 20K$</a:t>
            </a:r>
          </a:p>
          <a:p>
            <a:pPr lvl="1" eaLnBrk="1" hangingPunct="1">
              <a:lnSpc>
                <a:spcPct val="80000"/>
              </a:lnSpc>
              <a:defRPr/>
            </a:pPr>
            <a:r>
              <a:rPr lang="en-US" altLang="ko-KR" sz="1800" dirty="0">
                <a:ea typeface="굴림" pitchFamily="50" charset="-127"/>
              </a:rPr>
              <a:t>Minimal costs for SW development  = 0$  </a:t>
            </a:r>
          </a:p>
          <a:p>
            <a:pPr lvl="1" eaLnBrk="1" hangingPunct="1">
              <a:lnSpc>
                <a:spcPct val="80000"/>
              </a:lnSpc>
              <a:buFont typeface="Wingdings" panose="05000000000000000000" pitchFamily="2" charset="2"/>
              <a:buNone/>
              <a:defRPr/>
            </a:pPr>
            <a:endParaRPr lang="en-US" altLang="ko-KR" sz="1800" dirty="0">
              <a:ea typeface="굴림" pitchFamily="50" charset="-127"/>
            </a:endParaRPr>
          </a:p>
          <a:p>
            <a:pPr eaLnBrk="1" hangingPunct="1">
              <a:lnSpc>
                <a:spcPct val="80000"/>
              </a:lnSpc>
              <a:defRPr/>
            </a:pPr>
            <a:r>
              <a:rPr lang="en-US" altLang="ko-KR" sz="2000" dirty="0">
                <a:ea typeface="굴림" pitchFamily="50" charset="-127"/>
              </a:rPr>
              <a:t>Growing popularity leads to large and complex software systems</a:t>
            </a:r>
          </a:p>
          <a:p>
            <a:pPr lvl="1" eaLnBrk="1" hangingPunct="1">
              <a:lnSpc>
                <a:spcPct val="80000"/>
              </a:lnSpc>
              <a:defRPr/>
            </a:pPr>
            <a:r>
              <a:rPr lang="en-US" altLang="ko-KR" sz="1800" dirty="0">
                <a:ea typeface="굴림" pitchFamily="50" charset="-127"/>
              </a:rPr>
              <a:t>Intel Meteor Lake CPU : 25 billion transistors</a:t>
            </a:r>
          </a:p>
          <a:p>
            <a:pPr lvl="1" eaLnBrk="1" hangingPunct="1">
              <a:lnSpc>
                <a:spcPct val="80000"/>
              </a:lnSpc>
              <a:defRPr/>
            </a:pPr>
            <a:r>
              <a:rPr lang="en-US" altLang="ko-KR" sz="1800" dirty="0">
                <a:ea typeface="굴림" pitchFamily="50" charset="-127"/>
              </a:rPr>
              <a:t>Windows 11: 70 million LoC (= multi-billions machine instructions)</a:t>
            </a:r>
          </a:p>
          <a:p>
            <a:pPr lvl="1" eaLnBrk="1" hangingPunct="1">
              <a:lnSpc>
                <a:spcPct val="80000"/>
              </a:lnSpc>
              <a:buFont typeface="Wingdings" panose="05000000000000000000" pitchFamily="2" charset="2"/>
              <a:buNone/>
              <a:defRPr/>
            </a:pPr>
            <a:endParaRPr lang="en-US" altLang="ko-KR" sz="1800" dirty="0">
              <a:ea typeface="굴림" pitchFamily="50" charset="-127"/>
            </a:endParaRPr>
          </a:p>
          <a:p>
            <a:pPr eaLnBrk="1" hangingPunct="1">
              <a:lnSpc>
                <a:spcPct val="80000"/>
              </a:lnSpc>
              <a:defRPr/>
            </a:pPr>
            <a:r>
              <a:rPr lang="en-US" altLang="ko-KR" sz="2000" b="1" dirty="0">
                <a:solidFill>
                  <a:srgbClr val="FF5050"/>
                </a:solidFill>
                <a:ea typeface="굴림" pitchFamily="50" charset="-127"/>
              </a:rPr>
              <a:t>Much harder</a:t>
            </a:r>
            <a:r>
              <a:rPr lang="en-US" altLang="ko-KR" sz="2000" dirty="0">
                <a:ea typeface="굴림" pitchFamily="50" charset="-127"/>
              </a:rPr>
              <a:t> to validate/verify (V&amp;V) software</a:t>
            </a:r>
          </a:p>
          <a:p>
            <a:pPr lvl="1" eaLnBrk="1" hangingPunct="1">
              <a:lnSpc>
                <a:spcPct val="80000"/>
              </a:lnSpc>
              <a:defRPr/>
            </a:pPr>
            <a:r>
              <a:rPr lang="en-US" altLang="ko-KR" sz="1800" dirty="0">
                <a:ea typeface="굴림" pitchFamily="50" charset="-127"/>
              </a:rPr>
              <a:t>HW design exploits symmetry, structure, and components</a:t>
            </a:r>
          </a:p>
          <a:p>
            <a:pPr lvl="2" eaLnBrk="1" hangingPunct="1">
              <a:lnSpc>
                <a:spcPct val="80000"/>
              </a:lnSpc>
              <a:defRPr/>
            </a:pPr>
            <a:r>
              <a:rPr lang="en-US" altLang="ko-KR" sz="1600" dirty="0">
                <a:ea typeface="굴림" pitchFamily="50" charset="-127"/>
              </a:rPr>
              <a:t>Formal design and V&amp;V tools (e.g. Verilog, VHDL, </a:t>
            </a:r>
            <a:r>
              <a:rPr lang="en-US" altLang="ko-KR" sz="1600" dirty="0" err="1">
                <a:ea typeface="굴림" pitchFamily="50" charset="-127"/>
              </a:rPr>
              <a:t>etc</a:t>
            </a:r>
            <a:r>
              <a:rPr lang="en-US" altLang="ko-KR" sz="1600" dirty="0">
                <a:ea typeface="굴림" pitchFamily="50" charset="-127"/>
              </a:rPr>
              <a:t>) are popular</a:t>
            </a:r>
          </a:p>
          <a:p>
            <a:pPr lvl="3" eaLnBrk="1" hangingPunct="1">
              <a:lnSpc>
                <a:spcPct val="80000"/>
              </a:lnSpc>
              <a:defRPr/>
            </a:pPr>
            <a:r>
              <a:rPr lang="en-US" altLang="ko-KR" sz="1400" dirty="0">
                <a:ea typeface="굴림" pitchFamily="50" charset="-127"/>
              </a:rPr>
              <a:t>Standard property spec. language: OVL, PSL, SVA, </a:t>
            </a:r>
            <a:r>
              <a:rPr lang="en-US" altLang="ko-KR" sz="1400" dirty="0" err="1">
                <a:ea typeface="굴림" pitchFamily="50" charset="-127"/>
              </a:rPr>
              <a:t>etc</a:t>
            </a:r>
            <a:endParaRPr lang="en-US" altLang="ko-KR" sz="1400" dirty="0">
              <a:ea typeface="굴림" pitchFamily="50" charset="-127"/>
            </a:endParaRPr>
          </a:p>
          <a:p>
            <a:pPr lvl="3" eaLnBrk="1" hangingPunct="1">
              <a:lnSpc>
                <a:spcPct val="80000"/>
              </a:lnSpc>
              <a:buFont typeface="Wingdings" panose="05000000000000000000" pitchFamily="2" charset="2"/>
              <a:buNone/>
              <a:defRPr/>
            </a:pPr>
            <a:endParaRPr lang="en-US" altLang="ko-KR" sz="1400" dirty="0">
              <a:ea typeface="굴림" pitchFamily="50" charset="-127"/>
            </a:endParaRPr>
          </a:p>
          <a:p>
            <a:pPr lvl="1" eaLnBrk="1" hangingPunct="1">
              <a:lnSpc>
                <a:spcPct val="80000"/>
              </a:lnSpc>
              <a:defRPr/>
            </a:pPr>
            <a:r>
              <a:rPr lang="en-US" altLang="ko-KR" sz="1800" dirty="0">
                <a:ea typeface="굴림" pitchFamily="50" charset="-127"/>
              </a:rPr>
              <a:t>SW design allows maximal degree of freedom in programs</a:t>
            </a:r>
          </a:p>
          <a:p>
            <a:pPr lvl="2" eaLnBrk="1" hangingPunct="1">
              <a:lnSpc>
                <a:spcPct val="80000"/>
              </a:lnSpc>
              <a:defRPr/>
            </a:pPr>
            <a:r>
              <a:rPr lang="en-US" altLang="ko-KR" sz="1600" dirty="0">
                <a:ea typeface="굴림" pitchFamily="50" charset="-127"/>
              </a:rPr>
              <a:t>Formal principles and techniques have been rarely applied to SW due to </a:t>
            </a:r>
          </a:p>
          <a:p>
            <a:pPr lvl="3" eaLnBrk="1" hangingPunct="1">
              <a:lnSpc>
                <a:spcPct val="80000"/>
              </a:lnSpc>
              <a:defRPr/>
            </a:pPr>
            <a:r>
              <a:rPr lang="en-US" altLang="ko-KR" sz="1400" dirty="0">
                <a:ea typeface="굴림" pitchFamily="50" charset="-127"/>
              </a:rPr>
              <a:t>Failure to manage (entire) SW complexity</a:t>
            </a:r>
          </a:p>
          <a:p>
            <a:pPr lvl="3" eaLnBrk="1" hangingPunct="1">
              <a:lnSpc>
                <a:spcPct val="80000"/>
              </a:lnSpc>
              <a:defRPr/>
            </a:pPr>
            <a:r>
              <a:rPr lang="en-US" altLang="ko-KR" sz="1400" dirty="0">
                <a:ea typeface="굴림" pitchFamily="50" charset="-127"/>
              </a:rPr>
              <a:t>Lack of commercial tools and supports</a:t>
            </a:r>
          </a:p>
          <a:p>
            <a:pPr lvl="3" eaLnBrk="1" hangingPunct="1">
              <a:lnSpc>
                <a:spcPct val="80000"/>
              </a:lnSpc>
              <a:defRPr/>
            </a:pPr>
            <a:r>
              <a:rPr lang="en-US" altLang="ko-KR" sz="1400" dirty="0">
                <a:ea typeface="굴림" pitchFamily="50" charset="-127"/>
              </a:rPr>
              <a:t>(relatively) High learning curve</a:t>
            </a:r>
          </a:p>
          <a:p>
            <a:pPr lvl="2" eaLnBrk="1" hangingPunct="1">
              <a:lnSpc>
                <a:spcPct val="80000"/>
              </a:lnSpc>
              <a:defRPr/>
            </a:pPr>
            <a:r>
              <a:rPr lang="en-US" altLang="ko-KR" sz="1600" dirty="0">
                <a:ea typeface="굴림" pitchFamily="50" charset="-127"/>
              </a:rPr>
              <a:t>Products of all engineering fields provide </a:t>
            </a:r>
            <a:r>
              <a:rPr lang="en-US" altLang="ko-KR" sz="1600" dirty="0">
                <a:solidFill>
                  <a:srgbClr val="FF5050"/>
                </a:solidFill>
                <a:ea typeface="굴림" pitchFamily="50" charset="-127"/>
              </a:rPr>
              <a:t>warranty</a:t>
            </a:r>
            <a:r>
              <a:rPr lang="en-US" altLang="ko-KR" sz="1600" dirty="0">
                <a:ea typeface="굴림" pitchFamily="50" charset="-127"/>
              </a:rPr>
              <a:t> </a:t>
            </a:r>
            <a:r>
              <a:rPr lang="en-US" altLang="ko-KR" sz="1600" i="1" dirty="0">
                <a:solidFill>
                  <a:srgbClr val="FF5050"/>
                </a:solidFill>
                <a:ea typeface="굴림" pitchFamily="50" charset="-127"/>
              </a:rPr>
              <a:t>except SW</a:t>
            </a:r>
          </a:p>
          <a:p>
            <a:pPr lvl="3" eaLnBrk="1" hangingPunct="1">
              <a:lnSpc>
                <a:spcPct val="80000"/>
              </a:lnSpc>
              <a:defRPr/>
            </a:pPr>
            <a:r>
              <a:rPr lang="en-US" altLang="ko-KR" sz="1400" dirty="0">
                <a:ea typeface="굴림" pitchFamily="50" charset="-127"/>
              </a:rPr>
              <a:t>Ex&gt; Intel CPU provides 3 years warranty </a:t>
            </a:r>
          </a:p>
          <a:p>
            <a:pPr lvl="3" eaLnBrk="1" hangingPunct="1">
              <a:lnSpc>
                <a:spcPct val="80000"/>
              </a:lnSpc>
              <a:defRPr/>
            </a:pPr>
            <a:r>
              <a:rPr lang="en-US" altLang="ko-KR" sz="1400" dirty="0">
                <a:ea typeface="굴림" pitchFamily="50" charset="-127"/>
              </a:rPr>
              <a:t>Ex&gt; Microsoft Windows® provides no warranty - </a:t>
            </a:r>
            <a:r>
              <a:rPr lang="en-US" altLang="ko-KR" sz="1400" i="1" dirty="0">
                <a:solidFill>
                  <a:srgbClr val="FF3300"/>
                </a:solidFill>
                <a:ea typeface="굴림" pitchFamily="50" charset="-127"/>
              </a:rPr>
              <a:t>Use it at your own risk!!!</a:t>
            </a:r>
            <a:endParaRPr lang="en-US" altLang="ko-KR" sz="1800" i="1" dirty="0">
              <a:solidFill>
                <a:srgbClr val="FF3300"/>
              </a:solidFill>
              <a:ea typeface="굴림" pitchFamily="50" charset="-127"/>
            </a:endParaRPr>
          </a:p>
          <a:p>
            <a:pPr lvl="3" eaLnBrk="1" hangingPunct="1">
              <a:lnSpc>
                <a:spcPct val="80000"/>
              </a:lnSpc>
              <a:defRPr/>
            </a:pPr>
            <a:endParaRPr lang="en-US" altLang="ko-KR" sz="1800" dirty="0">
              <a:ea typeface="굴림" pitchFamily="50" charset="-127"/>
            </a:endParaRPr>
          </a:p>
        </p:txBody>
      </p:sp>
      <p:sp>
        <p:nvSpPr>
          <p:cNvPr id="40964" name="슬라이드 번호 개체 틀 3"/>
          <p:cNvSpPr>
            <a:spLocks noGrp="1"/>
          </p:cNvSpPr>
          <p:nvPr>
            <p:ph type="sldNum" sz="quarter" idx="11"/>
          </p:nvPr>
        </p:nvSpPr>
        <p:spPr bwMode="auto">
          <a:xfrm>
            <a:off x="8239125" y="6248400"/>
            <a:ext cx="631825"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ko-KR"/>
            </a:defPPr>
            <a:lvl1pPr algn="r" rtl="0" eaLnBrk="1" fontAlgn="base" latinLnBrk="1" hangingPunct="1">
              <a:spcBef>
                <a:spcPct val="0"/>
              </a:spcBef>
              <a:spcAft>
                <a:spcPct val="0"/>
              </a:spcAft>
              <a:defRPr kumimoji="1" sz="1200" b="1" kern="1200">
                <a:solidFill>
                  <a:srgbClr val="003399"/>
                </a:solidFill>
                <a:latin typeface="Arial" charset="0"/>
                <a:ea typeface="HY견고딕" panose="02030600000101010101" pitchFamily="18" charset="-127"/>
                <a:cs typeface="Arial" panose="020B0604020202020204" pitchFamily="34" charset="0"/>
              </a:defRPr>
            </a:lvl1pPr>
            <a:lvl2pPr marL="4572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2pPr>
            <a:lvl3pPr marL="9144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3pPr>
            <a:lvl4pPr marL="13716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4pPr>
            <a:lvl5pPr marL="18288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5pPr>
            <a:lvl6pPr marL="2286000" algn="l" defTabSz="914400" rtl="0" eaLnBrk="1" latinLnBrk="1" hangingPunct="1">
              <a:defRPr kumimoji="1" sz="2000" b="1" kern="1200">
                <a:solidFill>
                  <a:schemeClr val="tx1"/>
                </a:solidFill>
                <a:latin typeface="Arial" charset="0"/>
                <a:ea typeface="HY견고딕" pitchFamily="18" charset="-127"/>
                <a:cs typeface="+mn-cs"/>
              </a:defRPr>
            </a:lvl6pPr>
            <a:lvl7pPr marL="2743200" algn="l" defTabSz="914400" rtl="0" eaLnBrk="1" latinLnBrk="1" hangingPunct="1">
              <a:defRPr kumimoji="1" sz="2000" b="1" kern="1200">
                <a:solidFill>
                  <a:schemeClr val="tx1"/>
                </a:solidFill>
                <a:latin typeface="Arial" charset="0"/>
                <a:ea typeface="HY견고딕" pitchFamily="18" charset="-127"/>
                <a:cs typeface="+mn-cs"/>
              </a:defRPr>
            </a:lvl7pPr>
            <a:lvl8pPr marL="3200400" algn="l" defTabSz="914400" rtl="0" eaLnBrk="1" latinLnBrk="1" hangingPunct="1">
              <a:defRPr kumimoji="1" sz="2000" b="1" kern="1200">
                <a:solidFill>
                  <a:schemeClr val="tx1"/>
                </a:solidFill>
                <a:latin typeface="Arial" charset="0"/>
                <a:ea typeface="HY견고딕" pitchFamily="18" charset="-127"/>
                <a:cs typeface="+mn-cs"/>
              </a:defRPr>
            </a:lvl8pPr>
            <a:lvl9pPr marL="3657600" algn="l" defTabSz="914400" rtl="0" eaLnBrk="1" latinLnBrk="1" hangingPunct="1">
              <a:defRPr kumimoji="1" sz="2000" b="1" kern="1200">
                <a:solidFill>
                  <a:schemeClr val="tx1"/>
                </a:solidFill>
                <a:latin typeface="Arial" charset="0"/>
                <a:ea typeface="HY견고딕" pitchFamily="18" charset="-127"/>
                <a:cs typeface="+mn-cs"/>
              </a:defRPr>
            </a:lvl9pPr>
          </a:lstStyle>
          <a:p>
            <a:pPr>
              <a:spcBef>
                <a:spcPct val="0"/>
              </a:spcBef>
              <a:buClrTx/>
              <a:buSzTx/>
              <a:buFontTx/>
              <a:buNone/>
              <a:defRPr/>
            </a:pPr>
            <a:fld id="{7321426A-767A-47E2-AE7D-970CC7909426}" type="slidenum">
              <a:rPr lang="ko-KR" altLang="en-US" smtClean="0"/>
              <a:pPr>
                <a:spcBef>
                  <a:spcPct val="0"/>
                </a:spcBef>
                <a:buClrTx/>
                <a:buSzTx/>
                <a:buFontTx/>
                <a:buNone/>
                <a:defRPr/>
              </a:pPr>
              <a:t>12</a:t>
            </a:fld>
            <a:endParaRPr lang="en-US" altLang="ko-KR" sz="1200">
              <a:latin typeface="Arial" panose="020B0604020202020204" pitchFamily="34" charset="0"/>
            </a:endParaRPr>
          </a:p>
        </p:txBody>
      </p:sp>
    </p:spTree>
    <p:extLst>
      <p:ext uri="{BB962C8B-B14F-4D97-AF65-F5344CB8AC3E}">
        <p14:creationId xmlns:p14="http://schemas.microsoft.com/office/powerpoint/2010/main" val="1877630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79683">
                                            <p:txEl>
                                              <p:pRg st="8" end="8"/>
                                            </p:txEl>
                                          </p:spTgt>
                                        </p:tgtEl>
                                        <p:attrNameLst>
                                          <p:attrName>style.visibility</p:attrName>
                                        </p:attrNameLst>
                                      </p:cBhvr>
                                      <p:to>
                                        <p:strVal val="visible"/>
                                      </p:to>
                                    </p:set>
                                    <p:animEffect transition="in" filter="blinds(horizontal)">
                                      <p:cBhvr>
                                        <p:cTn id="7" dur="500"/>
                                        <p:tgtEl>
                                          <p:spTgt spid="1479683">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79683">
                                            <p:txEl>
                                              <p:pRg st="9" end="9"/>
                                            </p:txEl>
                                          </p:spTgt>
                                        </p:tgtEl>
                                        <p:attrNameLst>
                                          <p:attrName>style.visibility</p:attrName>
                                        </p:attrNameLst>
                                      </p:cBhvr>
                                      <p:to>
                                        <p:strVal val="visible"/>
                                      </p:to>
                                    </p:set>
                                    <p:animEffect transition="in" filter="blinds(horizontal)">
                                      <p:cBhvr>
                                        <p:cTn id="10" dur="500"/>
                                        <p:tgtEl>
                                          <p:spTgt spid="1479683">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479683">
                                            <p:txEl>
                                              <p:pRg st="10" end="10"/>
                                            </p:txEl>
                                          </p:spTgt>
                                        </p:tgtEl>
                                        <p:attrNameLst>
                                          <p:attrName>style.visibility</p:attrName>
                                        </p:attrNameLst>
                                      </p:cBhvr>
                                      <p:to>
                                        <p:strVal val="visible"/>
                                      </p:to>
                                    </p:set>
                                    <p:animEffect transition="in" filter="blinds(horizontal)">
                                      <p:cBhvr>
                                        <p:cTn id="13" dur="500"/>
                                        <p:tgtEl>
                                          <p:spTgt spid="1479683">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479683">
                                            <p:txEl>
                                              <p:pRg st="11" end="11"/>
                                            </p:txEl>
                                          </p:spTgt>
                                        </p:tgtEl>
                                        <p:attrNameLst>
                                          <p:attrName>style.visibility</p:attrName>
                                        </p:attrNameLst>
                                      </p:cBhvr>
                                      <p:to>
                                        <p:strVal val="visible"/>
                                      </p:to>
                                    </p:set>
                                    <p:animEffect transition="in" filter="blinds(horizontal)">
                                      <p:cBhvr>
                                        <p:cTn id="16" dur="500"/>
                                        <p:tgtEl>
                                          <p:spTgt spid="1479683">
                                            <p:txEl>
                                              <p:pRg st="11" end="1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479683">
                                            <p:txEl>
                                              <p:pRg st="13" end="13"/>
                                            </p:txEl>
                                          </p:spTgt>
                                        </p:tgtEl>
                                        <p:attrNameLst>
                                          <p:attrName>style.visibility</p:attrName>
                                        </p:attrNameLst>
                                      </p:cBhvr>
                                      <p:to>
                                        <p:strVal val="visible"/>
                                      </p:to>
                                    </p:set>
                                    <p:animEffect transition="in" filter="blinds(horizontal)">
                                      <p:cBhvr>
                                        <p:cTn id="19" dur="500"/>
                                        <p:tgtEl>
                                          <p:spTgt spid="1479683">
                                            <p:txEl>
                                              <p:pRg st="13" end="1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479683">
                                            <p:txEl>
                                              <p:pRg st="14" end="14"/>
                                            </p:txEl>
                                          </p:spTgt>
                                        </p:tgtEl>
                                        <p:attrNameLst>
                                          <p:attrName>style.visibility</p:attrName>
                                        </p:attrNameLst>
                                      </p:cBhvr>
                                      <p:to>
                                        <p:strVal val="visible"/>
                                      </p:to>
                                    </p:set>
                                    <p:animEffect transition="in" filter="blinds(horizontal)">
                                      <p:cBhvr>
                                        <p:cTn id="22" dur="500"/>
                                        <p:tgtEl>
                                          <p:spTgt spid="1479683">
                                            <p:txEl>
                                              <p:pRg st="14" end="1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479683">
                                            <p:txEl>
                                              <p:pRg st="15" end="15"/>
                                            </p:txEl>
                                          </p:spTgt>
                                        </p:tgtEl>
                                        <p:attrNameLst>
                                          <p:attrName>style.visibility</p:attrName>
                                        </p:attrNameLst>
                                      </p:cBhvr>
                                      <p:to>
                                        <p:strVal val="visible"/>
                                      </p:to>
                                    </p:set>
                                    <p:animEffect transition="in" filter="blinds(horizontal)">
                                      <p:cBhvr>
                                        <p:cTn id="25" dur="500"/>
                                        <p:tgtEl>
                                          <p:spTgt spid="1479683">
                                            <p:txEl>
                                              <p:pRg st="15" end="1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479683">
                                            <p:txEl>
                                              <p:pRg st="17" end="17"/>
                                            </p:txEl>
                                          </p:spTgt>
                                        </p:tgtEl>
                                        <p:attrNameLst>
                                          <p:attrName>style.visibility</p:attrName>
                                        </p:attrNameLst>
                                      </p:cBhvr>
                                      <p:to>
                                        <p:strVal val="visible"/>
                                      </p:to>
                                    </p:set>
                                    <p:animEffect transition="in" filter="blinds(horizontal)">
                                      <p:cBhvr>
                                        <p:cTn id="28" dur="500"/>
                                        <p:tgtEl>
                                          <p:spTgt spid="1479683">
                                            <p:txEl>
                                              <p:pRg st="17" end="1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479683">
                                            <p:txEl>
                                              <p:pRg st="18" end="18"/>
                                            </p:txEl>
                                          </p:spTgt>
                                        </p:tgtEl>
                                        <p:attrNameLst>
                                          <p:attrName>style.visibility</p:attrName>
                                        </p:attrNameLst>
                                      </p:cBhvr>
                                      <p:to>
                                        <p:strVal val="visible"/>
                                      </p:to>
                                    </p:set>
                                    <p:animEffect transition="in" filter="blinds(horizontal)">
                                      <p:cBhvr>
                                        <p:cTn id="31" dur="500"/>
                                        <p:tgtEl>
                                          <p:spTgt spid="1479683">
                                            <p:txEl>
                                              <p:pRg st="18" end="1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479683">
                                            <p:txEl>
                                              <p:pRg st="19" end="19"/>
                                            </p:txEl>
                                          </p:spTgt>
                                        </p:tgtEl>
                                        <p:attrNameLst>
                                          <p:attrName>style.visibility</p:attrName>
                                        </p:attrNameLst>
                                      </p:cBhvr>
                                      <p:to>
                                        <p:strVal val="visible"/>
                                      </p:to>
                                    </p:set>
                                    <p:animEffect transition="in" filter="blinds(horizontal)">
                                      <p:cBhvr>
                                        <p:cTn id="34" dur="500"/>
                                        <p:tgtEl>
                                          <p:spTgt spid="1479683">
                                            <p:txEl>
                                              <p:pRg st="19" end="1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479683">
                                            <p:txEl>
                                              <p:pRg st="20" end="20"/>
                                            </p:txEl>
                                          </p:spTgt>
                                        </p:tgtEl>
                                        <p:attrNameLst>
                                          <p:attrName>style.visibility</p:attrName>
                                        </p:attrNameLst>
                                      </p:cBhvr>
                                      <p:to>
                                        <p:strVal val="visible"/>
                                      </p:to>
                                    </p:set>
                                    <p:animEffect transition="in" filter="blinds(horizontal)">
                                      <p:cBhvr>
                                        <p:cTn id="37" dur="500"/>
                                        <p:tgtEl>
                                          <p:spTgt spid="1479683">
                                            <p:txEl>
                                              <p:pRg st="20" end="20"/>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1479683">
                                            <p:txEl>
                                              <p:pRg st="16" end="16"/>
                                            </p:txEl>
                                          </p:spTgt>
                                        </p:tgtEl>
                                        <p:attrNameLst>
                                          <p:attrName>style.visibility</p:attrName>
                                        </p:attrNameLst>
                                      </p:cBhvr>
                                      <p:to>
                                        <p:strVal val="visible"/>
                                      </p:to>
                                    </p:set>
                                    <p:animEffect transition="in" filter="blinds(horizontal)">
                                      <p:cBhvr>
                                        <p:cTn id="40" dur="500"/>
                                        <p:tgtEl>
                                          <p:spTgt spid="147968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lide Subtitle"/>
          <p:cNvSpPr txBox="1">
            <a:spLocks noGrp="1"/>
          </p:cNvSpPr>
          <p:nvPr>
            <p:ph type="body" idx="21"/>
          </p:nvPr>
        </p:nvSpPr>
        <p:spPr>
          <a:prstGeom prst="rect">
            <a:avLst/>
          </a:prstGeom>
        </p:spPr>
        <p:txBody>
          <a:bodyPr/>
          <a:lstStyle/>
          <a:p>
            <a:endParaRPr/>
          </a:p>
        </p:txBody>
      </p:sp>
      <p:sp>
        <p:nvSpPr>
          <p:cNvPr id="196" name="“The application of a systematic, disciplined, quantifiable approach to development, operation and maintenance of software” (IEEE Systems and Software Engineering Vocabulary, 2010)…"/>
          <p:cNvSpPr txBox="1">
            <a:spLocks noGrp="1"/>
          </p:cNvSpPr>
          <p:nvPr>
            <p:ph type="body" sz="half" idx="1"/>
          </p:nvPr>
        </p:nvSpPr>
        <p:spPr>
          <a:prstGeom prst="rect">
            <a:avLst/>
          </a:prstGeom>
        </p:spPr>
        <p:txBody>
          <a:bodyPr>
            <a:normAutofit fontScale="40000" lnSpcReduction="20000"/>
          </a:bodyPr>
          <a:lstStyle/>
          <a:p>
            <a:pPr marL="224028" indent="-224028" defTabSz="896090">
              <a:lnSpc>
                <a:spcPct val="120000"/>
              </a:lnSpc>
              <a:spcBef>
                <a:spcPts val="1650"/>
              </a:spcBef>
              <a:defRPr sz="4704"/>
            </a:pPr>
            <a:r>
              <a:rPr dirty="0"/>
              <a:t>“The application of a systematic, disciplined, quantifiable approach to development, operation and maintenance of software” (IEEE Systems and Software Engineering Vocabulary, 2010)</a:t>
            </a:r>
          </a:p>
          <a:p>
            <a:pPr marL="224028" indent="-224028" defTabSz="896090">
              <a:lnSpc>
                <a:spcPct val="120000"/>
              </a:lnSpc>
              <a:spcBef>
                <a:spcPts val="1650"/>
              </a:spcBef>
              <a:defRPr sz="4704"/>
            </a:pPr>
            <a:r>
              <a:rPr dirty="0"/>
              <a:t>“a systematic engineering approach to software development” (Wikipedia, </a:t>
            </a:r>
            <a:r>
              <a:rPr u="sng" dirty="0">
                <a:hlinkClick r:id="rId2"/>
              </a:rPr>
              <a:t>https://en.wikipedia.org/wiki/Software_engineering</a:t>
            </a:r>
            <a:r>
              <a:rPr dirty="0"/>
              <a:t>)</a:t>
            </a:r>
          </a:p>
        </p:txBody>
      </p:sp>
      <p:pic>
        <p:nvPicPr>
          <p:cNvPr id="197" name="Bowl of pappardelle pasta with parsley butter, roasted hazelnuts, and shaved parmesan cheese" descr="Bowl of pappardelle pasta with parsley butter, roasted hazelnuts, and shaved parmesan cheese"/>
          <p:cNvPicPr>
            <a:picLocks noGrp="1" noChangeAspect="1"/>
          </p:cNvPicPr>
          <p:nvPr>
            <p:ph type="pic" idx="22"/>
          </p:nvPr>
        </p:nvPicPr>
        <p:blipFill>
          <a:blip r:embed="rId3"/>
          <a:srcRect l="1012" t="803" r="1012"/>
          <a:stretch>
            <a:fillRect/>
          </a:stretch>
        </p:blipFill>
        <p:spPr>
          <a:xfrm>
            <a:off x="4572000" y="1364924"/>
            <a:ext cx="4093828" cy="4161846"/>
          </a:xfrm>
          <a:prstGeom prst="rect">
            <a:avLst/>
          </a:prstGeom>
          <a:ln w="25400"/>
          <a:effectLst>
            <a:outerShdw blurRad="254000" dist="127000" dir="5400000" rotWithShape="0">
              <a:srgbClr val="000000">
                <a:alpha val="70000"/>
              </a:srgbClr>
            </a:outerShdw>
          </a:effectLst>
        </p:spPr>
      </p:pic>
      <p:sp>
        <p:nvSpPr>
          <p:cNvPr id="198" name="Software Engineering?"/>
          <p:cNvSpPr txBox="1">
            <a:spLocks noGrp="1"/>
          </p:cNvSpPr>
          <p:nvPr>
            <p:ph type="title"/>
          </p:nvPr>
        </p:nvSpPr>
        <p:spPr>
          <a:prstGeom prst="rect">
            <a:avLst/>
          </a:prstGeom>
        </p:spPr>
        <p:txBody>
          <a:bodyPr>
            <a:noAutofit/>
          </a:bodyPr>
          <a:lstStyle>
            <a:lvl1pPr defTabSz="2096971">
              <a:defRPr sz="7310" spc="-146"/>
            </a:lvl1pPr>
          </a:lstStyle>
          <a:p>
            <a:r>
              <a:rPr sz="3200" dirty="0"/>
              <a:t>Software Engineering?</a:t>
            </a:r>
          </a:p>
        </p:txBody>
      </p:sp>
      <p:sp>
        <p:nvSpPr>
          <p:cNvPr id="2" name="TextBox 1">
            <a:extLst>
              <a:ext uri="{FF2B5EF4-FFF2-40B4-BE49-F238E27FC236}">
                <a16:creationId xmlns:a16="http://schemas.microsoft.com/office/drawing/2014/main" id="{691BB84D-851C-44AF-B146-7BBBC9E5BF3B}"/>
              </a:ext>
            </a:extLst>
          </p:cNvPr>
          <p:cNvSpPr txBox="1"/>
          <p:nvPr/>
        </p:nvSpPr>
        <p:spPr>
          <a:xfrm>
            <a:off x="5594502" y="6493798"/>
            <a:ext cx="354949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From Prof. Shin </a:t>
            </a:r>
            <a:r>
              <a:rPr kumimoji="0" lang="en-US" altLang="ko-KR" sz="1600" b="0" i="1" u="none" strike="noStrike" cap="none" spc="0" normalizeH="0" baseline="0" dirty="0" err="1">
                <a:ln>
                  <a:noFill/>
                </a:ln>
                <a:solidFill>
                  <a:srgbClr val="5E5E5E"/>
                </a:solidFill>
                <a:effectLst/>
                <a:uFillTx/>
                <a:latin typeface="+mn-lt"/>
                <a:ea typeface="+mn-ea"/>
                <a:cs typeface="+mn-cs"/>
                <a:sym typeface="Helvetica Neue"/>
              </a:rPr>
              <a:t>Yoo’s</a:t>
            </a: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 CS350 lectures</a:t>
            </a:r>
            <a:endParaRPr kumimoji="0" lang="ko-KR" altLang="en-US" sz="1600" b="0" i="1"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endParaRPr/>
          </a:p>
        </p:txBody>
      </p:sp>
      <p:sp>
        <p:nvSpPr>
          <p:cNvPr id="201" name="As long as there were no machines, programming was no problem at all; when we had a few weak computers, programming became a mild problem, and now we have gigantic computers, programming has become an equally gigantic problem. — Edsger Dijkstra, The Humb"/>
          <p:cNvSpPr txBox="1">
            <a:spLocks noGrp="1"/>
          </p:cNvSpPr>
          <p:nvPr>
            <p:ph type="body" sz="half" idx="1"/>
          </p:nvPr>
        </p:nvSpPr>
        <p:spPr>
          <a:prstGeom prst="rect">
            <a:avLst/>
          </a:prstGeom>
        </p:spPr>
        <p:txBody>
          <a:bodyPr/>
          <a:lstStyle/>
          <a:p>
            <a:r>
              <a:t>As long as there were no machines, programming was no problem at all; when we had a few weak computers, programming became a mild problem, and now we have gigantic computers, programming has become an equally gigantic problem.</a:t>
            </a:r>
            <a:br/>
            <a:r>
              <a:t>— Edsger Dijkstra, The Humble Programmer, Communications of the ACM, 1972</a:t>
            </a:r>
          </a:p>
        </p:txBody>
      </p:sp>
      <p:pic>
        <p:nvPicPr>
          <p:cNvPr id="202" name="Image" descr="Image"/>
          <p:cNvPicPr>
            <a:picLocks noGrp="1" noChangeAspect="1"/>
          </p:cNvPicPr>
          <p:nvPr>
            <p:ph type="pic" idx="22"/>
          </p:nvPr>
        </p:nvPicPr>
        <p:blipFill>
          <a:blip r:embed="rId2"/>
          <a:srcRect t="5047" b="18132"/>
          <a:stretch>
            <a:fillRect/>
          </a:stretch>
        </p:blipFill>
        <p:spPr>
          <a:xfrm>
            <a:off x="4572000" y="1331193"/>
            <a:ext cx="4093828" cy="4195577"/>
          </a:xfrm>
          <a:prstGeom prst="rect">
            <a:avLst/>
          </a:prstGeom>
          <a:ln w="25400"/>
          <a:effectLst>
            <a:outerShdw blurRad="254000" dist="127000" dir="5400000" rotWithShape="0">
              <a:srgbClr val="000000">
                <a:alpha val="70000"/>
              </a:srgbClr>
            </a:outerShdw>
          </a:effectLst>
        </p:spPr>
      </p:pic>
      <p:sp>
        <p:nvSpPr>
          <p:cNvPr id="203" name="Software Crisis"/>
          <p:cNvSpPr txBox="1">
            <a:spLocks noGrp="1"/>
          </p:cNvSpPr>
          <p:nvPr>
            <p:ph type="title"/>
          </p:nvPr>
        </p:nvSpPr>
        <p:spPr>
          <a:prstGeom prst="rect">
            <a:avLst/>
          </a:prstGeom>
        </p:spPr>
        <p:txBody>
          <a:bodyPr/>
          <a:lstStyle/>
          <a:p>
            <a:r>
              <a:rPr dirty="0"/>
              <a:t>Software Crisis</a:t>
            </a:r>
          </a:p>
        </p:txBody>
      </p:sp>
      <p:sp>
        <p:nvSpPr>
          <p:cNvPr id="6" name="TextBox 5">
            <a:extLst>
              <a:ext uri="{FF2B5EF4-FFF2-40B4-BE49-F238E27FC236}">
                <a16:creationId xmlns:a16="http://schemas.microsoft.com/office/drawing/2014/main" id="{4C9D03E0-D6CE-45B7-BB16-97DD3F3A8B2B}"/>
              </a:ext>
            </a:extLst>
          </p:cNvPr>
          <p:cNvSpPr txBox="1"/>
          <p:nvPr/>
        </p:nvSpPr>
        <p:spPr>
          <a:xfrm>
            <a:off x="5594502" y="6493798"/>
            <a:ext cx="354949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From Prof. Shin </a:t>
            </a:r>
            <a:r>
              <a:rPr kumimoji="0" lang="en-US" altLang="ko-KR" sz="1600" b="0" i="1" u="none" strike="noStrike" cap="none" spc="0" normalizeH="0" baseline="0" dirty="0" err="1">
                <a:ln>
                  <a:noFill/>
                </a:ln>
                <a:solidFill>
                  <a:srgbClr val="5E5E5E"/>
                </a:solidFill>
                <a:effectLst/>
                <a:uFillTx/>
                <a:latin typeface="+mn-lt"/>
                <a:ea typeface="+mn-ea"/>
                <a:cs typeface="+mn-cs"/>
                <a:sym typeface="Helvetica Neue"/>
              </a:rPr>
              <a:t>Yoo’s</a:t>
            </a: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 CS350 lectures</a:t>
            </a:r>
            <a:endParaRPr kumimoji="0" lang="ko-KR" altLang="en-US" sz="1600" b="0" i="1"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Dijkstra was also ther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(Dijkstra was also there)</a:t>
            </a:r>
          </a:p>
        </p:txBody>
      </p:sp>
      <p:sp>
        <p:nvSpPr>
          <p:cNvPr id="206" name="The phrase ‘software engineering’ was deliberately chosen as being provocative, in implying the need for software manufacture to be based on the types of theoretical foundations and practical disciplines that are traditional in the established branches o"/>
          <p:cNvSpPr txBox="1">
            <a:spLocks noGrp="1"/>
          </p:cNvSpPr>
          <p:nvPr>
            <p:ph type="body" sz="half" idx="1"/>
          </p:nvPr>
        </p:nvSpPr>
        <p:spPr>
          <a:prstGeom prst="rect">
            <a:avLst/>
          </a:prstGeom>
        </p:spPr>
        <p:txBody>
          <a:bodyPr/>
          <a:lstStyle/>
          <a:p>
            <a:pPr>
              <a:lnSpc>
                <a:spcPct val="100000"/>
              </a:lnSpc>
            </a:pPr>
            <a:r>
              <a:rPr i="1" dirty="0"/>
              <a:t>The phrase ‘software engineering’ was </a:t>
            </a:r>
            <a:r>
              <a:rPr i="1" u="sng" dirty="0"/>
              <a:t>deliberately chosen as being provocative</a:t>
            </a:r>
            <a:r>
              <a:rPr i="1" dirty="0"/>
              <a:t>, in implying the need for software manufacture to be based on the types of theoretical foundations and practical disciplines that are traditional in the established branches of engineering.</a:t>
            </a:r>
            <a:br>
              <a:rPr i="1" dirty="0"/>
            </a:br>
            <a:r>
              <a:rPr dirty="0"/>
              <a:t>- Editors of the proceedings of Software Engineering (1968) </a:t>
            </a:r>
          </a:p>
        </p:txBody>
      </p:sp>
      <p:pic>
        <p:nvPicPr>
          <p:cNvPr id="207" name="Bowl of pappardelle pasta with parsley butter, roasted hazelnuts, and shaved parmesan cheese" descr="Bowl of pappardelle pasta with parsley butter, roasted hazelnuts, and shaved parmesan cheese"/>
          <p:cNvPicPr>
            <a:picLocks noGrp="1" noChangeAspect="1"/>
          </p:cNvPicPr>
          <p:nvPr>
            <p:ph type="pic" idx="22"/>
          </p:nvPr>
        </p:nvPicPr>
        <p:blipFill>
          <a:blip r:embed="rId2"/>
          <a:srcRect/>
          <a:stretch>
            <a:fillRect/>
          </a:stretch>
        </p:blipFill>
        <p:spPr>
          <a:xfrm>
            <a:off x="4572000" y="2049540"/>
            <a:ext cx="4093828" cy="2758884"/>
          </a:xfrm>
          <a:prstGeom prst="rect">
            <a:avLst/>
          </a:prstGeom>
          <a:ln w="25400"/>
          <a:effectLst>
            <a:outerShdw blurRad="254000" dist="127000" dir="5400000" rotWithShape="0">
              <a:srgbClr val="000000">
                <a:alpha val="70000"/>
              </a:srgbClr>
            </a:outerShdw>
          </a:effectLst>
        </p:spPr>
      </p:pic>
      <p:sp>
        <p:nvSpPr>
          <p:cNvPr id="208" name="NATO Conference 1968"/>
          <p:cNvSpPr txBox="1">
            <a:spLocks noGrp="1"/>
          </p:cNvSpPr>
          <p:nvPr>
            <p:ph type="title"/>
          </p:nvPr>
        </p:nvSpPr>
        <p:spPr>
          <a:xfrm>
            <a:off x="452438" y="539750"/>
            <a:ext cx="4572001" cy="717550"/>
          </a:xfrm>
          <a:prstGeom prst="rect">
            <a:avLst/>
          </a:prstGeom>
        </p:spPr>
        <p:txBody>
          <a:bodyPr>
            <a:noAutofit/>
          </a:bodyPr>
          <a:lstStyle>
            <a:lvl1pPr defTabSz="2048204">
              <a:defRPr sz="7140" spc="-142"/>
            </a:lvl1pPr>
          </a:lstStyle>
          <a:p>
            <a:r>
              <a:rPr sz="3200" dirty="0"/>
              <a:t>NATO Conference 1968</a:t>
            </a:r>
          </a:p>
        </p:txBody>
      </p:sp>
      <p:sp>
        <p:nvSpPr>
          <p:cNvPr id="6" name="TextBox 5">
            <a:extLst>
              <a:ext uri="{FF2B5EF4-FFF2-40B4-BE49-F238E27FC236}">
                <a16:creationId xmlns:a16="http://schemas.microsoft.com/office/drawing/2014/main" id="{4B85554B-93B5-4A4B-B46C-C5EFC5CC8CC3}"/>
              </a:ext>
            </a:extLst>
          </p:cNvPr>
          <p:cNvSpPr txBox="1"/>
          <p:nvPr/>
        </p:nvSpPr>
        <p:spPr>
          <a:xfrm>
            <a:off x="5594502" y="6493798"/>
            <a:ext cx="354949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From Prof. Shin </a:t>
            </a:r>
            <a:r>
              <a:rPr kumimoji="0" lang="en-US" altLang="ko-KR" sz="1600" b="0" i="1" u="none" strike="noStrike" cap="none" spc="0" normalizeH="0" baseline="0" dirty="0" err="1">
                <a:ln>
                  <a:noFill/>
                </a:ln>
                <a:solidFill>
                  <a:srgbClr val="5E5E5E"/>
                </a:solidFill>
                <a:effectLst/>
                <a:uFillTx/>
                <a:latin typeface="+mn-lt"/>
                <a:ea typeface="+mn-ea"/>
                <a:cs typeface="+mn-cs"/>
                <a:sym typeface="Helvetica Neue"/>
              </a:rPr>
              <a:t>Yoo’s</a:t>
            </a: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 CS350 lectures</a:t>
            </a:r>
            <a:endParaRPr kumimoji="0" lang="ko-KR" altLang="en-US" sz="1600" b="0" i="1"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NATO Conference 1968"/>
          <p:cNvSpPr txBox="1">
            <a:spLocks noGrp="1"/>
          </p:cNvSpPr>
          <p:nvPr>
            <p:ph type="title"/>
          </p:nvPr>
        </p:nvSpPr>
        <p:spPr>
          <a:prstGeom prst="rect">
            <a:avLst/>
          </a:prstGeom>
        </p:spPr>
        <p:txBody>
          <a:bodyPr/>
          <a:lstStyle/>
          <a:p>
            <a:r>
              <a:t>NATO Conference 1968</a:t>
            </a:r>
          </a:p>
        </p:txBody>
      </p:sp>
      <p:sp>
        <p:nvSpPr>
          <p:cNvPr id="211" name="(Dijkstra was also ther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(Dijkstra was also there)</a:t>
            </a:r>
          </a:p>
        </p:txBody>
      </p:sp>
      <p:sp>
        <p:nvSpPr>
          <p:cNvPr id="212" name="The conference proceedings is a fascinating read: you can actually read the whole thing in a nicely typeset PDF: https://www.scrummanager.com/files/nato1968e.pdf…"/>
          <p:cNvSpPr txBox="1">
            <a:spLocks noGrp="1"/>
          </p:cNvSpPr>
          <p:nvPr>
            <p:ph type="body" idx="1"/>
          </p:nvPr>
        </p:nvSpPr>
        <p:spPr>
          <a:prstGeom prst="rect">
            <a:avLst/>
          </a:prstGeom>
        </p:spPr>
        <p:txBody>
          <a:bodyPr/>
          <a:lstStyle/>
          <a:p>
            <a:r>
              <a:t>The conference proceedings is a fascinating read: you can actually read the whole thing in a nicely typeset PDF: </a:t>
            </a:r>
            <a:r>
              <a:rPr u="sng">
                <a:hlinkClick r:id="rId2"/>
              </a:rPr>
              <a:t>https://www.scrummanager.com/files/nato1968e.pdf</a:t>
            </a:r>
          </a:p>
          <a:p>
            <a:r>
              <a:t>There is also a very helpful blog post by Logan Mortimer, a software engineer in Melbourne: </a:t>
            </a:r>
            <a:r>
              <a:rPr u="sng">
                <a:hlinkClick r:id="rId3"/>
              </a:rPr>
              <a:t>https://isthisit.nz/posts/2022/1968-nato-software-engineering-conference/</a:t>
            </a:r>
          </a:p>
          <a:p>
            <a:r>
              <a:t>Many interesting ideas and questions. Are software to be “manufactured” like other engineering products? How do we measure progress? How do we scale up to hundreds and thousands of people building the same system together?</a:t>
            </a:r>
          </a:p>
        </p:txBody>
      </p:sp>
      <p:sp>
        <p:nvSpPr>
          <p:cNvPr id="5" name="TextBox 4">
            <a:extLst>
              <a:ext uri="{FF2B5EF4-FFF2-40B4-BE49-F238E27FC236}">
                <a16:creationId xmlns:a16="http://schemas.microsoft.com/office/drawing/2014/main" id="{9E3A1DC1-C8DD-47B7-8298-C8818966116A}"/>
              </a:ext>
            </a:extLst>
          </p:cNvPr>
          <p:cNvSpPr txBox="1"/>
          <p:nvPr/>
        </p:nvSpPr>
        <p:spPr>
          <a:xfrm>
            <a:off x="5594502" y="6493798"/>
            <a:ext cx="354949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From Prof. Shin </a:t>
            </a:r>
            <a:r>
              <a:rPr kumimoji="0" lang="en-US" altLang="ko-KR" sz="1600" b="0" i="1" u="none" strike="noStrike" cap="none" spc="0" normalizeH="0" baseline="0" dirty="0" err="1">
                <a:ln>
                  <a:noFill/>
                </a:ln>
                <a:solidFill>
                  <a:srgbClr val="5E5E5E"/>
                </a:solidFill>
                <a:effectLst/>
                <a:uFillTx/>
                <a:latin typeface="+mn-lt"/>
                <a:ea typeface="+mn-ea"/>
                <a:cs typeface="+mn-cs"/>
                <a:sym typeface="Helvetica Neue"/>
              </a:rPr>
              <a:t>Yoo’s</a:t>
            </a: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 CS350 lectures</a:t>
            </a:r>
            <a:endParaRPr kumimoji="0" lang="ko-KR" altLang="en-US" sz="1600" b="0" i="1"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How is SW like other engineering product?…"/>
          <p:cNvSpPr txBox="1">
            <a:spLocks noGrp="1"/>
          </p:cNvSpPr>
          <p:nvPr>
            <p:ph type="body" sz="half" idx="1"/>
          </p:nvPr>
        </p:nvSpPr>
        <p:spPr>
          <a:prstGeom prst="rect">
            <a:avLst/>
          </a:prstGeom>
        </p:spPr>
        <p:txBody>
          <a:bodyPr>
            <a:normAutofit fontScale="40000" lnSpcReduction="20000"/>
          </a:bodyPr>
          <a:lstStyle/>
          <a:p>
            <a:pPr defTabSz="594345">
              <a:lnSpc>
                <a:spcPct val="120000"/>
              </a:lnSpc>
              <a:defRPr sz="7539" spc="-150"/>
            </a:pPr>
            <a:r>
              <a:rPr dirty="0"/>
              <a:t>How is SW like other engineering product?</a:t>
            </a:r>
          </a:p>
          <a:p>
            <a:pPr defTabSz="594345">
              <a:lnSpc>
                <a:spcPct val="120000"/>
              </a:lnSpc>
              <a:defRPr sz="7539" spc="-150"/>
            </a:pPr>
            <a:br>
              <a:rPr dirty="0"/>
            </a:br>
            <a:r>
              <a:rPr dirty="0"/>
              <a:t>How is it different from other engineering products?</a:t>
            </a:r>
          </a:p>
        </p:txBody>
      </p:sp>
      <p:sp>
        <p:nvSpPr>
          <p:cNvPr id="3" name="TextBox 2">
            <a:extLst>
              <a:ext uri="{FF2B5EF4-FFF2-40B4-BE49-F238E27FC236}">
                <a16:creationId xmlns:a16="http://schemas.microsoft.com/office/drawing/2014/main" id="{747617D9-8AF1-4506-A645-A8835AA4F27B}"/>
              </a:ext>
            </a:extLst>
          </p:cNvPr>
          <p:cNvSpPr txBox="1"/>
          <p:nvPr/>
        </p:nvSpPr>
        <p:spPr>
          <a:xfrm>
            <a:off x="5594502" y="6493798"/>
            <a:ext cx="354949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From Prof. Shin </a:t>
            </a:r>
            <a:r>
              <a:rPr kumimoji="0" lang="en-US" altLang="ko-KR" sz="1600" b="0" i="1" u="none" strike="noStrike" cap="none" spc="0" normalizeH="0" baseline="0" dirty="0" err="1">
                <a:ln>
                  <a:noFill/>
                </a:ln>
                <a:solidFill>
                  <a:srgbClr val="5E5E5E"/>
                </a:solidFill>
                <a:effectLst/>
                <a:uFillTx/>
                <a:latin typeface="+mn-lt"/>
                <a:ea typeface="+mn-ea"/>
                <a:cs typeface="+mn-cs"/>
                <a:sym typeface="Helvetica Neue"/>
              </a:rPr>
              <a:t>Yoo’s</a:t>
            </a: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 CS350 lectures</a:t>
            </a:r>
            <a:endParaRPr kumimoji="0" lang="ko-KR" altLang="en-US" sz="1600" b="0" i="1"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Essential Properties of SW"/>
          <p:cNvSpPr txBox="1">
            <a:spLocks noGrp="1"/>
          </p:cNvSpPr>
          <p:nvPr>
            <p:ph type="title"/>
          </p:nvPr>
        </p:nvSpPr>
        <p:spPr>
          <a:prstGeom prst="rect">
            <a:avLst/>
          </a:prstGeom>
        </p:spPr>
        <p:txBody>
          <a:bodyPr/>
          <a:lstStyle/>
          <a:p>
            <a:r>
              <a:t>Essential Properties of SW</a:t>
            </a:r>
          </a:p>
        </p:txBody>
      </p:sp>
      <p:sp>
        <p:nvSpPr>
          <p:cNvPr id="217" name="as pointed out by Brooks Jr. in 198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as pointed out by Brooks Jr. in 1987</a:t>
            </a:r>
          </a:p>
        </p:txBody>
      </p:sp>
      <p:sp>
        <p:nvSpPr>
          <p:cNvPr id="218" name="Complexity…"/>
          <p:cNvSpPr txBox="1">
            <a:spLocks noGrp="1"/>
          </p:cNvSpPr>
          <p:nvPr>
            <p:ph type="body" idx="1"/>
          </p:nvPr>
        </p:nvSpPr>
        <p:spPr>
          <a:prstGeom prst="rect">
            <a:avLst/>
          </a:prstGeom>
        </p:spPr>
        <p:txBody>
          <a:bodyPr/>
          <a:lstStyle/>
          <a:p>
            <a:r>
              <a:t>Complexity</a:t>
            </a:r>
          </a:p>
          <a:p>
            <a:pPr lvl="1"/>
            <a:r>
              <a:t>More complex than any other human constructs for their size (no two parts are identical, because we would factor them out)</a:t>
            </a:r>
          </a:p>
          <a:p>
            <a:pPr lvl="1"/>
            <a:r>
              <a:t>Scaling up does not mean making the same thing larger</a:t>
            </a:r>
          </a:p>
          <a:p>
            <a:r>
              <a:t>Conformity</a:t>
            </a:r>
          </a:p>
          <a:p>
            <a:pPr lvl="1"/>
            <a:r>
              <a:t>Physicists firmly believe that there is a unified theory of things</a:t>
            </a:r>
          </a:p>
          <a:p>
            <a:pPr lvl="1"/>
            <a:r>
              <a:t>Most of complexity in SW is arbitrary - SW has to conform to countless many things (institutions, systems, users, regulations…)</a:t>
            </a:r>
          </a:p>
        </p:txBody>
      </p:sp>
      <p:sp>
        <p:nvSpPr>
          <p:cNvPr id="5" name="TextBox 4">
            <a:extLst>
              <a:ext uri="{FF2B5EF4-FFF2-40B4-BE49-F238E27FC236}">
                <a16:creationId xmlns:a16="http://schemas.microsoft.com/office/drawing/2014/main" id="{C106713F-8E1A-4009-9321-4952281343A8}"/>
              </a:ext>
            </a:extLst>
          </p:cNvPr>
          <p:cNvSpPr txBox="1"/>
          <p:nvPr/>
        </p:nvSpPr>
        <p:spPr>
          <a:xfrm>
            <a:off x="5594502" y="6493798"/>
            <a:ext cx="354949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From Prof. Shin </a:t>
            </a:r>
            <a:r>
              <a:rPr kumimoji="0" lang="en-US" altLang="ko-KR" sz="1600" b="0" i="1" u="none" strike="noStrike" cap="none" spc="0" normalizeH="0" baseline="0" dirty="0" err="1">
                <a:ln>
                  <a:noFill/>
                </a:ln>
                <a:solidFill>
                  <a:srgbClr val="5E5E5E"/>
                </a:solidFill>
                <a:effectLst/>
                <a:uFillTx/>
                <a:latin typeface="+mn-lt"/>
                <a:ea typeface="+mn-ea"/>
                <a:cs typeface="+mn-cs"/>
                <a:sym typeface="Helvetica Neue"/>
              </a:rPr>
              <a:t>Yoo’s</a:t>
            </a: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 CS350 lectures</a:t>
            </a:r>
            <a:endParaRPr kumimoji="0" lang="ko-KR" altLang="en-US" sz="1600" b="0" i="1"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Essential Properties of SW"/>
          <p:cNvSpPr txBox="1">
            <a:spLocks noGrp="1"/>
          </p:cNvSpPr>
          <p:nvPr>
            <p:ph type="title"/>
          </p:nvPr>
        </p:nvSpPr>
        <p:spPr>
          <a:prstGeom prst="rect">
            <a:avLst/>
          </a:prstGeom>
        </p:spPr>
        <p:txBody>
          <a:bodyPr/>
          <a:lstStyle/>
          <a:p>
            <a:r>
              <a:rPr dirty="0"/>
              <a:t>Essential Properties of SW</a:t>
            </a:r>
          </a:p>
        </p:txBody>
      </p:sp>
      <p:sp>
        <p:nvSpPr>
          <p:cNvPr id="221" name="as pointed out by Brooks Jr. in 198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as pointed out by Brooks Jr. in 1987</a:t>
            </a:r>
          </a:p>
        </p:txBody>
      </p:sp>
      <p:sp>
        <p:nvSpPr>
          <p:cNvPr id="222" name="Changeability…"/>
          <p:cNvSpPr txBox="1">
            <a:spLocks noGrp="1"/>
          </p:cNvSpPr>
          <p:nvPr>
            <p:ph type="body" idx="1"/>
          </p:nvPr>
        </p:nvSpPr>
        <p:spPr>
          <a:prstGeom prst="rect">
            <a:avLst/>
          </a:prstGeom>
        </p:spPr>
        <p:txBody>
          <a:bodyPr>
            <a:normAutofit lnSpcReduction="10000"/>
          </a:bodyPr>
          <a:lstStyle/>
          <a:p>
            <a:pPr marL="196596" indent="-196596" defTabSz="786364">
              <a:lnSpc>
                <a:spcPct val="120000"/>
              </a:lnSpc>
              <a:spcBef>
                <a:spcPts val="1425"/>
              </a:spcBef>
              <a:defRPr sz="4128"/>
            </a:pPr>
            <a:r>
              <a:rPr sz="2200" dirty="0"/>
              <a:t>Changeability</a:t>
            </a:r>
            <a:endParaRPr sz="1600" dirty="0"/>
          </a:p>
          <a:p>
            <a:pPr marL="393192" lvl="1" indent="-196596" defTabSz="786364">
              <a:lnSpc>
                <a:spcPct val="120000"/>
              </a:lnSpc>
              <a:spcBef>
                <a:spcPts val="1425"/>
              </a:spcBef>
              <a:defRPr sz="4128"/>
            </a:pPr>
            <a:r>
              <a:rPr sz="1600" dirty="0"/>
              <a:t>Compared to other engineering products, SW is more frequently pressured to change</a:t>
            </a:r>
          </a:p>
          <a:p>
            <a:pPr marL="393192" lvl="1" indent="-196596" defTabSz="786364">
              <a:lnSpc>
                <a:spcPct val="120000"/>
              </a:lnSpc>
              <a:spcBef>
                <a:spcPts val="1425"/>
              </a:spcBef>
              <a:defRPr sz="4128"/>
            </a:pPr>
            <a:r>
              <a:rPr sz="1600" dirty="0"/>
              <a:t>If a software system is useful, people will try new edge cases at the borderline of the original domain</a:t>
            </a:r>
          </a:p>
          <a:p>
            <a:pPr marL="393192" lvl="1" indent="-196596" defTabSz="786364">
              <a:lnSpc>
                <a:spcPct val="120000"/>
              </a:lnSpc>
              <a:spcBef>
                <a:spcPts val="1425"/>
              </a:spcBef>
              <a:defRPr sz="4128"/>
            </a:pPr>
            <a:r>
              <a:rPr sz="1600" dirty="0"/>
              <a:t>A successful software can outlive the underlying hardware, and therefore has to adapt</a:t>
            </a:r>
          </a:p>
          <a:p>
            <a:pPr marL="196596" indent="-196596" defTabSz="786364">
              <a:lnSpc>
                <a:spcPct val="120000"/>
              </a:lnSpc>
              <a:spcBef>
                <a:spcPts val="1425"/>
              </a:spcBef>
              <a:defRPr sz="4128"/>
            </a:pPr>
            <a:r>
              <a:rPr sz="2200" dirty="0"/>
              <a:t>Invisibility</a:t>
            </a:r>
            <a:endParaRPr sz="1600" dirty="0"/>
          </a:p>
          <a:p>
            <a:pPr marL="393192" lvl="1" indent="-196596" defTabSz="786364">
              <a:lnSpc>
                <a:spcPct val="120000"/>
              </a:lnSpc>
              <a:spcBef>
                <a:spcPts val="1425"/>
              </a:spcBef>
              <a:defRPr sz="4128"/>
            </a:pPr>
            <a:r>
              <a:rPr sz="1600" dirty="0"/>
              <a:t>SW cannot be easily embedded in space and therefore has no useful geometric representation</a:t>
            </a:r>
          </a:p>
          <a:p>
            <a:pPr marL="393192" lvl="1" indent="-196596" defTabSz="786364">
              <a:lnSpc>
                <a:spcPct val="120000"/>
              </a:lnSpc>
              <a:spcBef>
                <a:spcPts val="1425"/>
              </a:spcBef>
              <a:defRPr sz="4128"/>
            </a:pPr>
            <a:r>
              <a:rPr sz="1600" dirty="0"/>
              <a:t>Without visual representation, communication and design becomes much more difficult</a:t>
            </a:r>
          </a:p>
        </p:txBody>
      </p:sp>
      <p:sp>
        <p:nvSpPr>
          <p:cNvPr id="5" name="TextBox 4">
            <a:extLst>
              <a:ext uri="{FF2B5EF4-FFF2-40B4-BE49-F238E27FC236}">
                <a16:creationId xmlns:a16="http://schemas.microsoft.com/office/drawing/2014/main" id="{3CA78EE8-92EE-432E-A43B-515A3A81FBA7}"/>
              </a:ext>
            </a:extLst>
          </p:cNvPr>
          <p:cNvSpPr txBox="1"/>
          <p:nvPr/>
        </p:nvSpPr>
        <p:spPr>
          <a:xfrm>
            <a:off x="5594502" y="6493798"/>
            <a:ext cx="354949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From Prof. Shin </a:t>
            </a:r>
            <a:r>
              <a:rPr kumimoji="0" lang="en-US" altLang="ko-KR" sz="1600" b="0" i="1" u="none" strike="noStrike" cap="none" spc="0" normalizeH="0" baseline="0" dirty="0" err="1">
                <a:ln>
                  <a:noFill/>
                </a:ln>
                <a:solidFill>
                  <a:srgbClr val="5E5E5E"/>
                </a:solidFill>
                <a:effectLst/>
                <a:uFillTx/>
                <a:latin typeface="+mn-lt"/>
                <a:ea typeface="+mn-ea"/>
                <a:cs typeface="+mn-cs"/>
                <a:sym typeface="Helvetica Neue"/>
              </a:rPr>
              <a:t>Yoo’s</a:t>
            </a: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 CS350 lectures</a:t>
            </a:r>
            <a:endParaRPr kumimoji="0" lang="ko-KR" altLang="en-US" sz="1600" b="0" i="1"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22" name="Rectangle 6"/>
          <p:cNvSpPr>
            <a:spLocks noGrp="1" noRot="1" noChangeArrowheads="1"/>
          </p:cNvSpPr>
          <p:nvPr>
            <p:ph type="title"/>
          </p:nvPr>
        </p:nvSpPr>
        <p:spPr/>
        <p:txBody>
          <a:bodyPr/>
          <a:lstStyle/>
          <a:p>
            <a:pPr eaLnBrk="1" hangingPunct="1">
              <a:defRPr/>
            </a:pPr>
            <a:r>
              <a:rPr lang="en-US" altLang="ko-KR"/>
              <a:t>What is Software?</a:t>
            </a:r>
          </a:p>
        </p:txBody>
      </p:sp>
      <p:sp>
        <p:nvSpPr>
          <p:cNvPr id="1186823" name="Rectangle 7"/>
          <p:cNvSpPr>
            <a:spLocks noGrp="1" noChangeArrowheads="1"/>
          </p:cNvSpPr>
          <p:nvPr>
            <p:ph idx="1"/>
          </p:nvPr>
        </p:nvSpPr>
        <p:spPr>
          <a:xfrm>
            <a:off x="514350" y="3937978"/>
            <a:ext cx="8058150" cy="1634153"/>
          </a:xfrm>
        </p:spPr>
        <p:txBody>
          <a:bodyPr>
            <a:normAutofit/>
          </a:bodyPr>
          <a:lstStyle/>
          <a:p>
            <a:pPr eaLnBrk="1" latinLnBrk="0" hangingPunct="1">
              <a:buFont typeface="Wingdings" charset="2"/>
              <a:buChar char="§"/>
              <a:defRPr/>
            </a:pPr>
            <a:r>
              <a:rPr lang="en-GB" sz="1800" dirty="0"/>
              <a:t>Computer </a:t>
            </a:r>
            <a:r>
              <a:rPr lang="en-GB" sz="1800" i="1" dirty="0">
                <a:solidFill>
                  <a:srgbClr val="0432FF"/>
                </a:solidFill>
              </a:rPr>
              <a:t>programs (instructions)</a:t>
            </a:r>
            <a:r>
              <a:rPr lang="en-GB" sz="1800" dirty="0">
                <a:solidFill>
                  <a:srgbClr val="0432FF"/>
                </a:solidFill>
              </a:rPr>
              <a:t> </a:t>
            </a:r>
            <a:r>
              <a:rPr lang="en-GB" sz="1800" dirty="0"/>
              <a:t>that provide desired </a:t>
            </a:r>
            <a:r>
              <a:rPr lang="en-GB" sz="1800" u="sng" dirty="0"/>
              <a:t>features</a:t>
            </a:r>
            <a:r>
              <a:rPr lang="en-GB" sz="1800" dirty="0"/>
              <a:t> and </a:t>
            </a:r>
            <a:r>
              <a:rPr lang="en-GB" sz="1800" u="sng" dirty="0"/>
              <a:t>functionality</a:t>
            </a:r>
          </a:p>
          <a:p>
            <a:pPr>
              <a:buFont typeface="Wingdings" charset="2"/>
              <a:buChar char="§"/>
              <a:defRPr/>
            </a:pPr>
            <a:r>
              <a:rPr lang="en-GB" sz="1800" dirty="0"/>
              <a:t>Associated </a:t>
            </a:r>
            <a:r>
              <a:rPr lang="en-GB" sz="1800" i="1" dirty="0">
                <a:solidFill>
                  <a:srgbClr val="0432FF"/>
                </a:solidFill>
              </a:rPr>
              <a:t>documentation</a:t>
            </a:r>
            <a:r>
              <a:rPr lang="en-GB" altLang="ko-Kore-KR" sz="1800" dirty="0">
                <a:solidFill>
                  <a:prstClr val="black"/>
                </a:solidFill>
              </a:rPr>
              <a:t> that </a:t>
            </a:r>
            <a:r>
              <a:rPr lang="en-GB" altLang="ko-Kore-KR" sz="1800" u="sng" dirty="0">
                <a:solidFill>
                  <a:prstClr val="black"/>
                </a:solidFill>
              </a:rPr>
              <a:t>describes</a:t>
            </a:r>
            <a:r>
              <a:rPr lang="en-GB" altLang="ko-Kore-KR" sz="1800" dirty="0">
                <a:solidFill>
                  <a:prstClr val="black"/>
                </a:solidFill>
              </a:rPr>
              <a:t> the operations and use of the programs</a:t>
            </a:r>
            <a:endParaRPr lang="en-GB" altLang="ko-KR" sz="1200" dirty="0">
              <a:solidFill>
                <a:srgbClr val="0070C0"/>
              </a:solidFill>
            </a:endParaRPr>
          </a:p>
        </p:txBody>
      </p:sp>
      <p:sp>
        <p:nvSpPr>
          <p:cNvPr id="16386" name="날짜 개체 틀 3"/>
          <p:cNvSpPr>
            <a:spLocks noGrp="1"/>
          </p:cNvSpPr>
          <p:nvPr>
            <p:ph type="dt" sz="half" idx="10"/>
          </p:nvPr>
        </p:nvSpPr>
        <p:spPr/>
        <p:txBody>
          <a:bodyPr/>
          <a:lstStyle/>
          <a:p>
            <a:pPr defTabSz="685800" fontAlgn="auto" latinLnBrk="0">
              <a:spcBef>
                <a:spcPts val="0"/>
              </a:spcBef>
              <a:spcAft>
                <a:spcPts val="0"/>
              </a:spcAft>
              <a:defRPr/>
            </a:pPr>
            <a:r>
              <a:rPr kumimoji="0" lang="en-US" altLang="ko-KR">
                <a:latin typeface="Arial" pitchFamily="34" charset="0"/>
              </a:rPr>
              <a:t>Spring 2025</a:t>
            </a:r>
          </a:p>
        </p:txBody>
      </p:sp>
      <p:sp>
        <p:nvSpPr>
          <p:cNvPr id="16388" name="바닥글 개체 틀 5"/>
          <p:cNvSpPr>
            <a:spLocks noGrp="1"/>
          </p:cNvSpPr>
          <p:nvPr>
            <p:ph type="ftr" sz="quarter" idx="11"/>
          </p:nvPr>
        </p:nvSpPr>
        <p:spPr/>
        <p:txBody>
          <a:bodyPr/>
          <a:lstStyle/>
          <a:p>
            <a:pPr defTabSz="685800" fontAlgn="auto" latinLnBrk="0">
              <a:spcBef>
                <a:spcPts val="0"/>
              </a:spcBef>
              <a:spcAft>
                <a:spcPts val="0"/>
              </a:spcAft>
              <a:defRPr/>
            </a:pPr>
            <a:r>
              <a:rPr kumimoji="0" lang="en-US" altLang="ko-KR">
                <a:latin typeface="Arial" pitchFamily="34" charset="0"/>
              </a:rPr>
              <a:t>CS30500        Copyright (c) In-Young Ko, KAIST</a:t>
            </a:r>
          </a:p>
        </p:txBody>
      </p:sp>
      <p:sp>
        <p:nvSpPr>
          <p:cNvPr id="16387"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557199" indent="-214308">
              <a:defRPr>
                <a:solidFill>
                  <a:schemeClr val="tx1"/>
                </a:solidFill>
                <a:latin typeface="Arial" charset="0"/>
                <a:ea typeface="굴림" charset="-127"/>
              </a:defRPr>
            </a:lvl2pPr>
            <a:lvl3pPr marL="857228" indent="-171446">
              <a:defRPr>
                <a:solidFill>
                  <a:schemeClr val="tx1"/>
                </a:solidFill>
                <a:latin typeface="Arial" charset="0"/>
                <a:ea typeface="굴림" charset="-127"/>
              </a:defRPr>
            </a:lvl3pPr>
            <a:lvl4pPr marL="1200120" indent="-171446">
              <a:defRPr>
                <a:solidFill>
                  <a:schemeClr val="tx1"/>
                </a:solidFill>
                <a:latin typeface="Arial" charset="0"/>
                <a:ea typeface="굴림" charset="-127"/>
              </a:defRPr>
            </a:lvl4pPr>
            <a:lvl5pPr marL="1543012" indent="-171446">
              <a:defRPr>
                <a:solidFill>
                  <a:schemeClr val="tx1"/>
                </a:solidFill>
                <a:latin typeface="Arial" charset="0"/>
                <a:ea typeface="굴림" charset="-127"/>
              </a:defRPr>
            </a:lvl5pPr>
            <a:lvl6pPr marL="1885903" indent="-171446" algn="ctr" eaLnBrk="0" fontAlgn="base" hangingPunct="0">
              <a:spcBef>
                <a:spcPct val="0"/>
              </a:spcBef>
              <a:spcAft>
                <a:spcPct val="0"/>
              </a:spcAft>
              <a:defRPr>
                <a:solidFill>
                  <a:schemeClr val="tx1"/>
                </a:solidFill>
                <a:latin typeface="Arial" charset="0"/>
                <a:ea typeface="굴림" charset="-127"/>
              </a:defRPr>
            </a:lvl6pPr>
            <a:lvl7pPr marL="2228795" indent="-171446" algn="ctr" eaLnBrk="0" fontAlgn="base" hangingPunct="0">
              <a:spcBef>
                <a:spcPct val="0"/>
              </a:spcBef>
              <a:spcAft>
                <a:spcPct val="0"/>
              </a:spcAft>
              <a:defRPr>
                <a:solidFill>
                  <a:schemeClr val="tx1"/>
                </a:solidFill>
                <a:latin typeface="Arial" charset="0"/>
                <a:ea typeface="굴림" charset="-127"/>
              </a:defRPr>
            </a:lvl7pPr>
            <a:lvl8pPr marL="2571686" indent="-171446" algn="ctr" eaLnBrk="0" fontAlgn="base" hangingPunct="0">
              <a:spcBef>
                <a:spcPct val="0"/>
              </a:spcBef>
              <a:spcAft>
                <a:spcPct val="0"/>
              </a:spcAft>
              <a:defRPr>
                <a:solidFill>
                  <a:schemeClr val="tx1"/>
                </a:solidFill>
                <a:latin typeface="Arial" charset="0"/>
                <a:ea typeface="굴림" charset="-127"/>
              </a:defRPr>
            </a:lvl8pPr>
            <a:lvl9pPr marL="2914577" indent="-171446" algn="ctr" eaLnBrk="0" fontAlgn="base" hangingPunct="0">
              <a:spcBef>
                <a:spcPct val="0"/>
              </a:spcBef>
              <a:spcAft>
                <a:spcPct val="0"/>
              </a:spcAft>
              <a:defRPr>
                <a:solidFill>
                  <a:schemeClr val="tx1"/>
                </a:solidFill>
                <a:latin typeface="Arial" charset="0"/>
                <a:ea typeface="굴림" charset="-127"/>
              </a:defRPr>
            </a:lvl9pPr>
          </a:lstStyle>
          <a:p>
            <a:pPr defTabSz="685800" fontAlgn="auto" latinLnBrk="0">
              <a:spcBef>
                <a:spcPts val="0"/>
              </a:spcBef>
              <a:spcAft>
                <a:spcPts val="0"/>
              </a:spcAft>
            </a:pPr>
            <a:fld id="{058E1DDA-6AB9-A547-A2B5-D7B3B54C60DF}" type="slidenum">
              <a:rPr kumimoji="0" lang="ko-KR" altLang="en-US">
                <a:solidFill>
                  <a:prstClr val="black"/>
                </a:solidFill>
              </a:rPr>
              <a:pPr defTabSz="685800" fontAlgn="auto" latinLnBrk="0">
                <a:spcBef>
                  <a:spcPts val="0"/>
                </a:spcBef>
                <a:spcAft>
                  <a:spcPts val="0"/>
                </a:spcAft>
              </a:pPr>
              <a:t>2</a:t>
            </a:fld>
            <a:endParaRPr kumimoji="0" lang="en-US" altLang="ko-KR">
              <a:solidFill>
                <a:prstClr val="black"/>
              </a:solidFill>
            </a:endParaRPr>
          </a:p>
        </p:txBody>
      </p:sp>
      <p:sp>
        <p:nvSpPr>
          <p:cNvPr id="17417" name="Rectangle 8"/>
          <p:cNvSpPr>
            <a:spLocks noChangeArrowheads="1"/>
          </p:cNvSpPr>
          <p:nvPr/>
        </p:nvSpPr>
        <p:spPr bwMode="auto">
          <a:xfrm>
            <a:off x="7782265" y="5370791"/>
            <a:ext cx="6848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defTabSz="685800" fontAlgn="auto" latinLnBrk="0">
              <a:spcBef>
                <a:spcPts val="0"/>
              </a:spcBef>
              <a:spcAft>
                <a:spcPts val="0"/>
              </a:spcAft>
            </a:pPr>
            <a:r>
              <a:rPr kumimoji="0" lang="en-GB" altLang="ko-KR" sz="900" b="0" dirty="0">
                <a:solidFill>
                  <a:srgbClr val="B2B2B2"/>
                </a:solidFill>
              </a:rPr>
              <a:t>[PrMa20 ]</a:t>
            </a:r>
            <a:endParaRPr kumimoji="0" lang="en-US" altLang="ko-KR" sz="900" b="0" dirty="0">
              <a:solidFill>
                <a:srgbClr val="B2B2B2"/>
              </a:solidFill>
            </a:endParaRPr>
          </a:p>
        </p:txBody>
      </p:sp>
      <p:grpSp>
        <p:nvGrpSpPr>
          <p:cNvPr id="5" name="그룹 4">
            <a:extLst>
              <a:ext uri="{FF2B5EF4-FFF2-40B4-BE49-F238E27FC236}">
                <a16:creationId xmlns:a16="http://schemas.microsoft.com/office/drawing/2014/main" id="{5ED824E5-C2A1-FEE0-41E6-6E6D01B12A95}"/>
              </a:ext>
            </a:extLst>
          </p:cNvPr>
          <p:cNvGrpSpPr/>
          <p:nvPr/>
        </p:nvGrpSpPr>
        <p:grpSpPr>
          <a:xfrm>
            <a:off x="857251" y="1584939"/>
            <a:ext cx="7134962" cy="2204668"/>
            <a:chOff x="1143000" y="970252"/>
            <a:chExt cx="9513283" cy="2939557"/>
          </a:xfrm>
        </p:grpSpPr>
        <p:pic>
          <p:nvPicPr>
            <p:cNvPr id="4" name="그림 3"/>
            <p:cNvPicPr>
              <a:picLocks noChangeAspect="1"/>
            </p:cNvPicPr>
            <p:nvPr/>
          </p:nvPicPr>
          <p:blipFill rotWithShape="1">
            <a:blip r:embed="rId3"/>
            <a:srcRect l="29328" r="29328"/>
            <a:stretch/>
          </p:blipFill>
          <p:spPr>
            <a:xfrm>
              <a:off x="1143000" y="970252"/>
              <a:ext cx="2160591" cy="2939557"/>
            </a:xfrm>
            <a:prstGeom prst="rect">
              <a:avLst/>
            </a:prstGeom>
          </p:spPr>
        </p:pic>
        <p:pic>
          <p:nvPicPr>
            <p:cNvPr id="7" name="그림 6"/>
            <p:cNvPicPr>
              <a:picLocks noChangeAspect="1"/>
            </p:cNvPicPr>
            <p:nvPr/>
          </p:nvPicPr>
          <p:blipFill>
            <a:blip r:embed="rId4"/>
            <a:stretch>
              <a:fillRect/>
            </a:stretch>
          </p:blipFill>
          <p:spPr>
            <a:xfrm>
              <a:off x="3880427" y="1229617"/>
              <a:ext cx="3376189" cy="2341852"/>
            </a:xfrm>
            <a:prstGeom prst="rect">
              <a:avLst/>
            </a:prstGeom>
            <a:ln>
              <a:noFill/>
            </a:ln>
            <a:effectLst>
              <a:outerShdw blurRad="292100" dist="139700" dir="2700000" algn="tl" rotWithShape="0">
                <a:srgbClr val="333333">
                  <a:alpha val="65000"/>
                </a:srgbClr>
              </a:outerShdw>
            </a:effectLst>
          </p:spPr>
        </p:pic>
        <p:pic>
          <p:nvPicPr>
            <p:cNvPr id="1028" name="Picture 4" descr="App icons displayed on a phone screen are seen in this illustration photo.">
              <a:extLst>
                <a:ext uri="{FF2B5EF4-FFF2-40B4-BE49-F238E27FC236}">
                  <a16:creationId xmlns:a16="http://schemas.microsoft.com/office/drawing/2014/main" id="{C4AB8052-C77F-E39D-297E-88897C9B540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177" r="14097"/>
            <a:stretch/>
          </p:blipFill>
          <p:spPr bwMode="auto">
            <a:xfrm>
              <a:off x="7894026" y="1309296"/>
              <a:ext cx="2762257" cy="20250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B64840-AC34-84A6-0C91-C12F8BB2D25F}"/>
                </a:ext>
              </a:extLst>
            </p:cNvPr>
            <p:cNvSpPr txBox="1"/>
            <p:nvPr/>
          </p:nvSpPr>
          <p:spPr>
            <a:xfrm>
              <a:off x="8509531" y="3334358"/>
              <a:ext cx="1705324" cy="276999"/>
            </a:xfrm>
            <a:prstGeom prst="rect">
              <a:avLst/>
            </a:prstGeom>
            <a:noFill/>
          </p:spPr>
          <p:txBody>
            <a:bodyPr wrap="square">
              <a:spAutoFit/>
            </a:bodyPr>
            <a:lstStyle/>
            <a:p>
              <a:pPr defTabSz="685800" fontAlgn="auto" latinLnBrk="0">
                <a:spcBef>
                  <a:spcPts val="0"/>
                </a:spcBef>
                <a:spcAft>
                  <a:spcPts val="0"/>
                </a:spcAft>
              </a:pPr>
              <a:r>
                <a:rPr kumimoji="0" lang="en-US" altLang="ko-KR" sz="375" b="0" dirty="0">
                  <a:solidFill>
                    <a:prstClr val="white">
                      <a:lumMod val="50000"/>
                    </a:prstClr>
                  </a:solidFill>
                  <a:latin typeface="Arial" panose="020B0604020202020204" pitchFamily="34" charset="0"/>
                  <a:ea typeface="맑은 고딕" panose="020B0503020000020004" pitchFamily="50" charset="-127"/>
                  <a:cs typeface="Arial" panose="020B0604020202020204" pitchFamily="34" charset="0"/>
                </a:rPr>
                <a:t>https://</a:t>
              </a:r>
              <a:r>
                <a:rPr kumimoji="0" lang="en-US" altLang="ko-KR" sz="375" b="0" dirty="0" err="1">
                  <a:solidFill>
                    <a:prstClr val="white">
                      <a:lumMod val="50000"/>
                    </a:prstClr>
                  </a:solidFill>
                  <a:latin typeface="Arial" panose="020B0604020202020204" pitchFamily="34" charset="0"/>
                  <a:ea typeface="맑은 고딕" panose="020B0503020000020004" pitchFamily="50" charset="-127"/>
                  <a:cs typeface="Arial" panose="020B0604020202020204" pitchFamily="34" charset="0"/>
                </a:rPr>
                <a:t>mashable.com</a:t>
              </a:r>
              <a:r>
                <a:rPr kumimoji="0" lang="en-US" altLang="ko-KR" sz="375" b="0" dirty="0">
                  <a:solidFill>
                    <a:prstClr val="white">
                      <a:lumMod val="50000"/>
                    </a:prstClr>
                  </a:solidFill>
                  <a:latin typeface="Arial" panose="020B0604020202020204" pitchFamily="34" charset="0"/>
                  <a:ea typeface="맑은 고딕" panose="020B0503020000020004" pitchFamily="50" charset="-127"/>
                  <a:cs typeface="Arial" panose="020B0604020202020204" pitchFamily="34" charset="0"/>
                </a:rPr>
                <a:t>/article/how-to-hide-apps-</a:t>
              </a:r>
              <a:r>
                <a:rPr kumimoji="0" lang="en-US" altLang="ko-KR" sz="375" b="0" dirty="0" err="1">
                  <a:solidFill>
                    <a:prstClr val="white">
                      <a:lumMod val="50000"/>
                    </a:prstClr>
                  </a:solidFill>
                  <a:latin typeface="Arial" panose="020B0604020202020204" pitchFamily="34" charset="0"/>
                  <a:ea typeface="맑은 고딕" panose="020B0503020000020004" pitchFamily="50" charset="-127"/>
                  <a:cs typeface="Arial" panose="020B0604020202020204" pitchFamily="34" charset="0"/>
                </a:rPr>
                <a:t>iphone</a:t>
              </a:r>
              <a:endParaRPr kumimoji="0" lang="ko-KR" altLang="en-US" sz="375" b="0" dirty="0">
                <a:solidFill>
                  <a:prstClr val="white">
                    <a:lumMod val="50000"/>
                  </a:prstClr>
                </a:solidFill>
                <a:latin typeface="Arial" panose="020B0604020202020204" pitchFamily="34" charset="0"/>
                <a:ea typeface="맑은 고딕" panose="020B0503020000020004" pitchFamily="50" charset="-127"/>
                <a:cs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86823">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868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682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lide Subtitle"/>
          <p:cNvSpPr txBox="1">
            <a:spLocks noGrp="1"/>
          </p:cNvSpPr>
          <p:nvPr>
            <p:ph type="body" idx="21"/>
          </p:nvPr>
        </p:nvSpPr>
        <p:spPr>
          <a:prstGeom prst="rect">
            <a:avLst/>
          </a:prstGeom>
        </p:spPr>
        <p:txBody>
          <a:bodyPr/>
          <a:lstStyle/>
          <a:p>
            <a:endParaRPr/>
          </a:p>
        </p:txBody>
      </p:sp>
      <p:sp>
        <p:nvSpPr>
          <p:cNvPr id="225" name="“Of all the monsters that fill the nightmares of our folklore, none terrify more than werewolves, because they transform unexpectedly from the familiar into horrors. (…) (software) is usually innocent and straightforward, but is capable of becoming a mon"/>
          <p:cNvSpPr txBox="1">
            <a:spLocks noGrp="1"/>
          </p:cNvSpPr>
          <p:nvPr>
            <p:ph type="body" sz="half" idx="1"/>
          </p:nvPr>
        </p:nvSpPr>
        <p:spPr>
          <a:prstGeom prst="rect">
            <a:avLst/>
          </a:prstGeom>
        </p:spPr>
        <p:txBody>
          <a:bodyPr/>
          <a:lstStyle/>
          <a:p>
            <a:r>
              <a:t>“Of all the monsters that fill the nightmares of our folklore, none terrify more than werewolves, because they transform unexpectedly from the familiar into horrors. (…) (software) is usually innocent and straightforward, but is capable of becoming a monster of missed schedules, blown budgets, and flawed products.” - Brooks Jr.</a:t>
            </a:r>
          </a:p>
        </p:txBody>
      </p:sp>
      <p:pic>
        <p:nvPicPr>
          <p:cNvPr id="226" name="Bowl of pappardelle pasta with parsley butter, roasted hazelnuts, and shaved parmesan cheese" descr="Bowl of pappardelle pasta with parsley butter, roasted hazelnuts, and shaved parmesan cheese"/>
          <p:cNvPicPr>
            <a:picLocks noGrp="1" noChangeAspect="1"/>
          </p:cNvPicPr>
          <p:nvPr>
            <p:ph type="pic" idx="22"/>
          </p:nvPr>
        </p:nvPicPr>
        <p:blipFill>
          <a:blip r:embed="rId2"/>
          <a:srcRect l="1162" r="1162"/>
          <a:stretch>
            <a:fillRect/>
          </a:stretch>
        </p:blipFill>
        <p:spPr>
          <a:xfrm>
            <a:off x="4572000" y="1331193"/>
            <a:ext cx="4093828" cy="4195577"/>
          </a:xfrm>
          <a:prstGeom prst="rect">
            <a:avLst/>
          </a:prstGeom>
          <a:ln w="25400"/>
          <a:effectLst>
            <a:outerShdw blurRad="254000" dist="127000" dir="5400000" rotWithShape="0">
              <a:srgbClr val="000000">
                <a:alpha val="70000"/>
              </a:srgbClr>
            </a:outerShdw>
          </a:effectLst>
        </p:spPr>
      </p:pic>
      <p:sp>
        <p:nvSpPr>
          <p:cNvPr id="227" name="“No Silver Bullet”"/>
          <p:cNvSpPr txBox="1">
            <a:spLocks noGrp="1"/>
          </p:cNvSpPr>
          <p:nvPr>
            <p:ph type="title"/>
          </p:nvPr>
        </p:nvSpPr>
        <p:spPr>
          <a:prstGeom prst="rect">
            <a:avLst/>
          </a:prstGeom>
        </p:spPr>
        <p:txBody>
          <a:bodyPr/>
          <a:lstStyle/>
          <a:p>
            <a:r>
              <a:t>“No Silver Bullet”</a:t>
            </a:r>
          </a:p>
        </p:txBody>
      </p:sp>
      <p:sp>
        <p:nvSpPr>
          <p:cNvPr id="6" name="TextBox 5">
            <a:extLst>
              <a:ext uri="{FF2B5EF4-FFF2-40B4-BE49-F238E27FC236}">
                <a16:creationId xmlns:a16="http://schemas.microsoft.com/office/drawing/2014/main" id="{0746F3CD-A3DB-435C-94BE-E1CCE3CE2BF6}"/>
              </a:ext>
            </a:extLst>
          </p:cNvPr>
          <p:cNvSpPr txBox="1"/>
          <p:nvPr/>
        </p:nvSpPr>
        <p:spPr>
          <a:xfrm>
            <a:off x="5594502" y="6493798"/>
            <a:ext cx="354949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From Prof. Shin </a:t>
            </a:r>
            <a:r>
              <a:rPr kumimoji="0" lang="en-US" altLang="ko-KR" sz="1600" b="0" i="1" u="none" strike="noStrike" cap="none" spc="0" normalizeH="0" baseline="0" dirty="0" err="1">
                <a:ln>
                  <a:noFill/>
                </a:ln>
                <a:solidFill>
                  <a:srgbClr val="5E5E5E"/>
                </a:solidFill>
                <a:effectLst/>
                <a:uFillTx/>
                <a:latin typeface="+mn-lt"/>
                <a:ea typeface="+mn-ea"/>
                <a:cs typeface="+mn-cs"/>
                <a:sym typeface="Helvetica Neue"/>
              </a:rPr>
              <a:t>Yoo’s</a:t>
            </a: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 CS350 lectures</a:t>
            </a:r>
            <a:endParaRPr kumimoji="0" lang="ko-KR" altLang="en-US" sz="1600" b="0" i="1"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lide Subtitle"/>
          <p:cNvSpPr txBox="1">
            <a:spLocks noGrp="1"/>
          </p:cNvSpPr>
          <p:nvPr>
            <p:ph type="body" idx="21"/>
          </p:nvPr>
        </p:nvSpPr>
        <p:spPr>
          <a:prstGeom prst="rect">
            <a:avLst/>
          </a:prstGeom>
        </p:spPr>
        <p:txBody>
          <a:bodyPr/>
          <a:lstStyle/>
          <a:p>
            <a:endParaRPr/>
          </a:p>
        </p:txBody>
      </p:sp>
      <p:sp>
        <p:nvSpPr>
          <p:cNvPr id="230" name="Brooks Jr. argues that there is no silver bullet that will kill the SW werewolf: the difficulties are inherent in SW, and no single technique will solve all of these.…"/>
          <p:cNvSpPr txBox="1">
            <a:spLocks noGrp="1"/>
          </p:cNvSpPr>
          <p:nvPr>
            <p:ph type="body" sz="half" idx="1"/>
          </p:nvPr>
        </p:nvSpPr>
        <p:spPr>
          <a:prstGeom prst="rect">
            <a:avLst/>
          </a:prstGeom>
        </p:spPr>
        <p:txBody>
          <a:bodyPr/>
          <a:lstStyle/>
          <a:p>
            <a:r>
              <a:t>Brooks Jr. argues that there is no silver bullet that will kill the SW werewolf: the difficulties are inherent in SW, and no single technique will solve all of these.</a:t>
            </a:r>
          </a:p>
          <a:p>
            <a:r>
              <a:t>In the same titled essay, Brooks Jr. examines some candidates for the silver bullet (back in 1987)</a:t>
            </a:r>
          </a:p>
        </p:txBody>
      </p:sp>
      <p:pic>
        <p:nvPicPr>
          <p:cNvPr id="231" name="Bowl of pappardelle pasta with parsley butter, roasted hazelnuts, and shaved parmesan cheese" descr="Bowl of pappardelle pasta with parsley butter, roasted hazelnuts, and shaved parmesan cheese"/>
          <p:cNvPicPr>
            <a:picLocks noGrp="1" noChangeAspect="1"/>
          </p:cNvPicPr>
          <p:nvPr>
            <p:ph type="pic" idx="22"/>
          </p:nvPr>
        </p:nvPicPr>
        <p:blipFill>
          <a:blip r:embed="rId2"/>
          <a:srcRect l="1162" r="1162"/>
          <a:stretch>
            <a:fillRect/>
          </a:stretch>
        </p:blipFill>
        <p:spPr>
          <a:xfrm>
            <a:off x="4572000" y="1331193"/>
            <a:ext cx="4093828" cy="4195577"/>
          </a:xfrm>
          <a:prstGeom prst="rect">
            <a:avLst/>
          </a:prstGeom>
          <a:ln w="25400"/>
          <a:effectLst>
            <a:outerShdw blurRad="254000" dist="127000" dir="5400000" rotWithShape="0">
              <a:srgbClr val="000000">
                <a:alpha val="70000"/>
              </a:srgbClr>
            </a:outerShdw>
          </a:effectLst>
        </p:spPr>
      </p:pic>
      <p:sp>
        <p:nvSpPr>
          <p:cNvPr id="232" name="“No Silver Bullet”"/>
          <p:cNvSpPr txBox="1">
            <a:spLocks noGrp="1"/>
          </p:cNvSpPr>
          <p:nvPr>
            <p:ph type="title"/>
          </p:nvPr>
        </p:nvSpPr>
        <p:spPr>
          <a:prstGeom prst="rect">
            <a:avLst/>
          </a:prstGeom>
        </p:spPr>
        <p:txBody>
          <a:bodyPr/>
          <a:lstStyle/>
          <a:p>
            <a:r>
              <a:t>“No Silver Bullet”</a:t>
            </a:r>
          </a:p>
        </p:txBody>
      </p:sp>
      <p:sp>
        <p:nvSpPr>
          <p:cNvPr id="6" name="TextBox 5">
            <a:extLst>
              <a:ext uri="{FF2B5EF4-FFF2-40B4-BE49-F238E27FC236}">
                <a16:creationId xmlns:a16="http://schemas.microsoft.com/office/drawing/2014/main" id="{8E2101C3-BE00-4CC1-96C2-0FD3CDA9040B}"/>
              </a:ext>
            </a:extLst>
          </p:cNvPr>
          <p:cNvSpPr txBox="1"/>
          <p:nvPr/>
        </p:nvSpPr>
        <p:spPr>
          <a:xfrm>
            <a:off x="5594502" y="6493798"/>
            <a:ext cx="354949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From Prof. Shin </a:t>
            </a:r>
            <a:r>
              <a:rPr kumimoji="0" lang="en-US" altLang="ko-KR" sz="1600" b="0" i="1" u="none" strike="noStrike" cap="none" spc="0" normalizeH="0" baseline="0" dirty="0" err="1">
                <a:ln>
                  <a:noFill/>
                </a:ln>
                <a:solidFill>
                  <a:srgbClr val="5E5E5E"/>
                </a:solidFill>
                <a:effectLst/>
                <a:uFillTx/>
                <a:latin typeface="+mn-lt"/>
                <a:ea typeface="+mn-ea"/>
                <a:cs typeface="+mn-cs"/>
                <a:sym typeface="Helvetica Neue"/>
              </a:rPr>
              <a:t>Yoo’s</a:t>
            </a:r>
            <a:r>
              <a:rPr kumimoji="0" lang="en-US" altLang="ko-KR" sz="1600" b="0" i="1" u="none" strike="noStrike" cap="none" spc="0" normalizeH="0" baseline="0" dirty="0">
                <a:ln>
                  <a:noFill/>
                </a:ln>
                <a:solidFill>
                  <a:srgbClr val="5E5E5E"/>
                </a:solidFill>
                <a:effectLst/>
                <a:uFillTx/>
                <a:latin typeface="+mn-lt"/>
                <a:ea typeface="+mn-ea"/>
                <a:cs typeface="+mn-cs"/>
                <a:sym typeface="Helvetica Neue"/>
              </a:rPr>
              <a:t> CS350 lectures</a:t>
            </a:r>
            <a:endParaRPr kumimoji="0" lang="ko-KR" altLang="en-US" sz="1600" b="0" i="1"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ummary"/>
          <p:cNvSpPr txBox="1">
            <a:spLocks noGrp="1"/>
          </p:cNvSpPr>
          <p:nvPr>
            <p:ph type="title"/>
          </p:nvPr>
        </p:nvSpPr>
        <p:spPr>
          <a:prstGeom prst="rect">
            <a:avLst/>
          </a:prstGeom>
        </p:spPr>
        <p:txBody>
          <a:bodyPr/>
          <a:lstStyle/>
          <a:p>
            <a:r>
              <a:t>Summary</a:t>
            </a:r>
          </a:p>
        </p:txBody>
      </p:sp>
      <p:sp>
        <p:nvSpPr>
          <p:cNvPr id="290" name="Slide Subtitle"/>
          <p:cNvSpPr txBox="1">
            <a:spLocks noGrp="1"/>
          </p:cNvSpPr>
          <p:nvPr>
            <p:ph type="body" idx="21"/>
          </p:nvPr>
        </p:nvSpPr>
        <p:spPr>
          <a:prstGeom prst="rect">
            <a:avLst/>
          </a:prstGeom>
        </p:spPr>
        <p:txBody>
          <a:bodyPr/>
          <a:lstStyle/>
          <a:p>
            <a:endParaRPr/>
          </a:p>
        </p:txBody>
      </p:sp>
      <p:sp>
        <p:nvSpPr>
          <p:cNvPr id="291" name="SW is probably the most complex engineering artefact that humans build.…"/>
          <p:cNvSpPr txBox="1">
            <a:spLocks noGrp="1"/>
          </p:cNvSpPr>
          <p:nvPr>
            <p:ph type="body" idx="1"/>
          </p:nvPr>
        </p:nvSpPr>
        <p:spPr>
          <a:prstGeom prst="rect">
            <a:avLst/>
          </a:prstGeom>
        </p:spPr>
        <p:txBody>
          <a:bodyPr>
            <a:normAutofit/>
          </a:bodyPr>
          <a:lstStyle/>
          <a:p>
            <a:r>
              <a:rPr sz="2400" dirty="0"/>
              <a:t>SW is the most complex engineering art</a:t>
            </a:r>
            <a:r>
              <a:rPr lang="en-US" sz="2400" dirty="0"/>
              <a:t>i</a:t>
            </a:r>
            <a:r>
              <a:rPr sz="2400" dirty="0"/>
              <a:t>fact</a:t>
            </a:r>
          </a:p>
          <a:p>
            <a:r>
              <a:rPr sz="2400" dirty="0"/>
              <a:t>Building SW well requires more than excellent programming skills (although it helps).</a:t>
            </a:r>
          </a:p>
          <a:p>
            <a:r>
              <a:rPr sz="2400" dirty="0"/>
              <a:t>We will think about known problems, and get ourselves familiari</a:t>
            </a:r>
            <a:r>
              <a:rPr lang="en-US" sz="2400" dirty="0"/>
              <a:t>z</a:t>
            </a:r>
            <a:r>
              <a:rPr sz="2400" dirty="0"/>
              <a:t>ed with widely accepted responses to those problems</a:t>
            </a:r>
            <a:r>
              <a:rPr lang="en-US" sz="2400" dirty="0"/>
              <a:t> through lectures and </a:t>
            </a:r>
            <a:r>
              <a:rPr lang="en-US" sz="2400" b="1" dirty="0"/>
              <a:t>team projects</a:t>
            </a:r>
            <a:endParaRPr sz="2400" b="1"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7100A2-B587-497C-B0CC-4BBC5F565961}"/>
              </a:ext>
            </a:extLst>
          </p:cNvPr>
          <p:cNvSpPr>
            <a:spLocks noGrp="1"/>
          </p:cNvSpPr>
          <p:nvPr>
            <p:ph type="title"/>
          </p:nvPr>
        </p:nvSpPr>
        <p:spPr>
          <a:xfrm>
            <a:off x="452438" y="76200"/>
            <a:ext cx="8239125" cy="716582"/>
          </a:xfrm>
        </p:spPr>
        <p:txBody>
          <a:bodyPr/>
          <a:lstStyle/>
          <a:p>
            <a:r>
              <a:rPr lang="en-US" altLang="ko-KR" dirty="0"/>
              <a:t>Textbook </a:t>
            </a:r>
            <a:endParaRPr lang="ko-KR" altLang="en-US" dirty="0"/>
          </a:p>
        </p:txBody>
      </p:sp>
      <p:sp>
        <p:nvSpPr>
          <p:cNvPr id="4" name="날짜 개체 틀 3">
            <a:extLst>
              <a:ext uri="{FF2B5EF4-FFF2-40B4-BE49-F238E27FC236}">
                <a16:creationId xmlns:a16="http://schemas.microsoft.com/office/drawing/2014/main" id="{DA857DD8-83E6-4E6C-B6C5-4E35D66272AE}"/>
              </a:ext>
            </a:extLst>
          </p:cNvPr>
          <p:cNvSpPr>
            <a:spLocks noGrp="1"/>
          </p:cNvSpPr>
          <p:nvPr>
            <p:ph type="dt" sz="half" idx="2"/>
          </p:nvPr>
        </p:nvSpPr>
        <p:spPr>
          <a:xfrm>
            <a:off x="7010416" y="6492899"/>
            <a:ext cx="1357322" cy="365125"/>
          </a:xfrm>
          <a:prstGeom prst="rect">
            <a:avLst/>
          </a:prstGeom>
        </p:spPr>
        <p:txBody>
          <a:bodyPr vert="horz" lIns="91440" tIns="45720" rIns="91440" bIns="45720" rtlCol="0" anchor="ctr"/>
          <a:lstStyle>
            <a:defPPr>
              <a:defRPr lang="ko-KR"/>
            </a:defPPr>
            <a:lvl1pPr algn="ctr" rtl="0" fontAlgn="base" latinLnBrk="1">
              <a:spcBef>
                <a:spcPct val="0"/>
              </a:spcBef>
              <a:spcAft>
                <a:spcPct val="0"/>
              </a:spcAft>
              <a:defRPr kumimoji="1" sz="1200" b="1" kern="1200">
                <a:solidFill>
                  <a:schemeClr val="tx1">
                    <a:tint val="75000"/>
                  </a:schemeClr>
                </a:solidFill>
                <a:latin typeface="Calibri" pitchFamily="34" charset="0"/>
                <a:ea typeface="HY견고딕" pitchFamily="18" charset="-127"/>
                <a:cs typeface="+mn-cs"/>
              </a:defRPr>
            </a:lvl1pPr>
            <a:lvl2pPr marL="4572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2pPr>
            <a:lvl3pPr marL="9144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3pPr>
            <a:lvl4pPr marL="13716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4pPr>
            <a:lvl5pPr marL="18288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5pPr>
            <a:lvl6pPr marL="2286000" algn="l" defTabSz="914400" rtl="0" eaLnBrk="1" latinLnBrk="1" hangingPunct="1">
              <a:defRPr kumimoji="1" sz="2000" b="1" kern="1200">
                <a:solidFill>
                  <a:schemeClr val="tx1"/>
                </a:solidFill>
                <a:latin typeface="Arial" charset="0"/>
                <a:ea typeface="HY견고딕" pitchFamily="18" charset="-127"/>
                <a:cs typeface="+mn-cs"/>
              </a:defRPr>
            </a:lvl6pPr>
            <a:lvl7pPr marL="2743200" algn="l" defTabSz="914400" rtl="0" eaLnBrk="1" latinLnBrk="1" hangingPunct="1">
              <a:defRPr kumimoji="1" sz="2000" b="1" kern="1200">
                <a:solidFill>
                  <a:schemeClr val="tx1"/>
                </a:solidFill>
                <a:latin typeface="Arial" charset="0"/>
                <a:ea typeface="HY견고딕" pitchFamily="18" charset="-127"/>
                <a:cs typeface="+mn-cs"/>
              </a:defRPr>
            </a:lvl7pPr>
            <a:lvl8pPr marL="3200400" algn="l" defTabSz="914400" rtl="0" eaLnBrk="1" latinLnBrk="1" hangingPunct="1">
              <a:defRPr kumimoji="1" sz="2000" b="1" kern="1200">
                <a:solidFill>
                  <a:schemeClr val="tx1"/>
                </a:solidFill>
                <a:latin typeface="Arial" charset="0"/>
                <a:ea typeface="HY견고딕" pitchFamily="18" charset="-127"/>
                <a:cs typeface="+mn-cs"/>
              </a:defRPr>
            </a:lvl8pPr>
            <a:lvl9pPr marL="3657600" algn="l" defTabSz="914400" rtl="0" eaLnBrk="1" latinLnBrk="1" hangingPunct="1">
              <a:defRPr kumimoji="1" sz="2000" b="1" kern="1200">
                <a:solidFill>
                  <a:schemeClr val="tx1"/>
                </a:solidFill>
                <a:latin typeface="Arial" charset="0"/>
                <a:ea typeface="HY견고딕" pitchFamily="18" charset="-127"/>
                <a:cs typeface="+mn-cs"/>
              </a:defRPr>
            </a:lvl9pPr>
          </a:lstStyle>
          <a:p>
            <a:r>
              <a:rPr lang="en-US" altLang="ko-KR" dirty="0">
                <a:solidFill>
                  <a:prstClr val="black">
                    <a:tint val="75000"/>
                  </a:prstClr>
                </a:solidFill>
              </a:rPr>
              <a:t>Moonzoo Kim </a:t>
            </a:r>
          </a:p>
        </p:txBody>
      </p:sp>
      <p:sp>
        <p:nvSpPr>
          <p:cNvPr id="5" name="바닥글 개체 틀 4">
            <a:extLst>
              <a:ext uri="{FF2B5EF4-FFF2-40B4-BE49-F238E27FC236}">
                <a16:creationId xmlns:a16="http://schemas.microsoft.com/office/drawing/2014/main" id="{84044A5A-EE74-40AE-B57B-0F7315D3A5AF}"/>
              </a:ext>
            </a:extLst>
          </p:cNvPr>
          <p:cNvSpPr>
            <a:spLocks noGrp="1"/>
          </p:cNvSpPr>
          <p:nvPr>
            <p:ph type="ftr" sz="quarter" idx="3"/>
          </p:nvPr>
        </p:nvSpPr>
        <p:spPr>
          <a:xfrm>
            <a:off x="3009888" y="6491291"/>
            <a:ext cx="3214710" cy="365125"/>
          </a:xfrm>
          <a:prstGeom prst="rect">
            <a:avLst/>
          </a:prstGeom>
        </p:spPr>
        <p:txBody>
          <a:bodyPr vert="horz" lIns="91440" tIns="45720" rIns="91440" bIns="45720" rtlCol="0" anchor="ctr"/>
          <a:lstStyle>
            <a:defPPr>
              <a:defRPr lang="ko-KR"/>
            </a:defPPr>
            <a:lvl1pPr algn="ctr" rtl="0" fontAlgn="base" latinLnBrk="1">
              <a:spcBef>
                <a:spcPct val="0"/>
              </a:spcBef>
              <a:spcAft>
                <a:spcPct val="0"/>
              </a:spcAft>
              <a:defRPr kumimoji="1" sz="1200" b="1" kern="1200">
                <a:solidFill>
                  <a:schemeClr val="tx1">
                    <a:tint val="75000"/>
                  </a:schemeClr>
                </a:solidFill>
                <a:latin typeface="Calibri" pitchFamily="34" charset="0"/>
                <a:ea typeface="HY견고딕" pitchFamily="18" charset="-127"/>
                <a:cs typeface="+mn-cs"/>
              </a:defRPr>
            </a:lvl1pPr>
            <a:lvl2pPr marL="4572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2pPr>
            <a:lvl3pPr marL="9144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3pPr>
            <a:lvl4pPr marL="13716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4pPr>
            <a:lvl5pPr marL="18288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5pPr>
            <a:lvl6pPr marL="2286000" algn="l" defTabSz="914400" rtl="0" eaLnBrk="1" latinLnBrk="1" hangingPunct="1">
              <a:defRPr kumimoji="1" sz="2000" b="1" kern="1200">
                <a:solidFill>
                  <a:schemeClr val="tx1"/>
                </a:solidFill>
                <a:latin typeface="Arial" charset="0"/>
                <a:ea typeface="HY견고딕" pitchFamily="18" charset="-127"/>
                <a:cs typeface="+mn-cs"/>
              </a:defRPr>
            </a:lvl6pPr>
            <a:lvl7pPr marL="2743200" algn="l" defTabSz="914400" rtl="0" eaLnBrk="1" latinLnBrk="1" hangingPunct="1">
              <a:defRPr kumimoji="1" sz="2000" b="1" kern="1200">
                <a:solidFill>
                  <a:schemeClr val="tx1"/>
                </a:solidFill>
                <a:latin typeface="Arial" charset="0"/>
                <a:ea typeface="HY견고딕" pitchFamily="18" charset="-127"/>
                <a:cs typeface="+mn-cs"/>
              </a:defRPr>
            </a:lvl7pPr>
            <a:lvl8pPr marL="3200400" algn="l" defTabSz="914400" rtl="0" eaLnBrk="1" latinLnBrk="1" hangingPunct="1">
              <a:defRPr kumimoji="1" sz="2000" b="1" kern="1200">
                <a:solidFill>
                  <a:schemeClr val="tx1"/>
                </a:solidFill>
                <a:latin typeface="Arial" charset="0"/>
                <a:ea typeface="HY견고딕" pitchFamily="18" charset="-127"/>
                <a:cs typeface="+mn-cs"/>
              </a:defRPr>
            </a:lvl8pPr>
            <a:lvl9pPr marL="3657600" algn="l" defTabSz="914400" rtl="0" eaLnBrk="1" latinLnBrk="1" hangingPunct="1">
              <a:defRPr kumimoji="1" sz="2000" b="1" kern="1200">
                <a:solidFill>
                  <a:schemeClr val="tx1"/>
                </a:solidFill>
                <a:latin typeface="Arial" charset="0"/>
                <a:ea typeface="HY견고딕" pitchFamily="18" charset="-127"/>
                <a:cs typeface="+mn-cs"/>
              </a:defRPr>
            </a:lvl9pPr>
          </a:lstStyle>
          <a:p>
            <a:r>
              <a:rPr lang="en-US" altLang="ko-KR">
                <a:solidFill>
                  <a:prstClr val="black">
                    <a:tint val="75000"/>
                  </a:prstClr>
                </a:solidFill>
              </a:rPr>
              <a:t>  </a:t>
            </a:r>
            <a:endParaRPr lang="ko-KR" altLang="en-US" dirty="0">
              <a:solidFill>
                <a:prstClr val="black">
                  <a:tint val="75000"/>
                </a:prstClr>
              </a:solidFill>
            </a:endParaRPr>
          </a:p>
        </p:txBody>
      </p:sp>
      <p:pic>
        <p:nvPicPr>
          <p:cNvPr id="8" name="Picture 2">
            <a:extLst>
              <a:ext uri="{FF2B5EF4-FFF2-40B4-BE49-F238E27FC236}">
                <a16:creationId xmlns:a16="http://schemas.microsoft.com/office/drawing/2014/main" id="{E213B27E-C4FF-403C-A81F-02BE451DF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733730"/>
            <a:ext cx="3480925" cy="4308076"/>
          </a:xfrm>
          <a:prstGeom prst="rect">
            <a:avLst/>
          </a:prstGeom>
          <a:noFill/>
          <a:extLst>
            <a:ext uri="{909E8E84-426E-40DD-AFC4-6F175D3DCCD1}">
              <a14:hiddenFill xmlns:a14="http://schemas.microsoft.com/office/drawing/2010/main">
                <a:solidFill>
                  <a:srgbClr val="FFFFFF"/>
                </a:solidFill>
              </a14:hiddenFill>
            </a:ext>
          </a:extLst>
        </p:spPr>
      </p:pic>
      <p:sp>
        <p:nvSpPr>
          <p:cNvPr id="9" name="내용 개체 틀 2">
            <a:extLst>
              <a:ext uri="{FF2B5EF4-FFF2-40B4-BE49-F238E27FC236}">
                <a16:creationId xmlns:a16="http://schemas.microsoft.com/office/drawing/2014/main" id="{7DF53D73-359C-40A3-AEAC-ABA1B823BFED}"/>
              </a:ext>
            </a:extLst>
          </p:cNvPr>
          <p:cNvSpPr>
            <a:spLocks noGrp="1"/>
          </p:cNvSpPr>
          <p:nvPr>
            <p:ph idx="1"/>
          </p:nvPr>
        </p:nvSpPr>
        <p:spPr>
          <a:xfrm>
            <a:off x="748163" y="1733730"/>
            <a:ext cx="3214710" cy="3106030"/>
          </a:xfrm>
        </p:spPr>
        <p:txBody>
          <a:bodyPr>
            <a:normAutofit/>
          </a:bodyPr>
          <a:lstStyle/>
          <a:p>
            <a:pPr marL="0" indent="0">
              <a:buNone/>
            </a:pPr>
            <a:r>
              <a:rPr lang="ko-Kore-KR" altLang="ko-Kore-KR" sz="2000" dirty="0"/>
              <a:t>[PrMa20] Roger S. Pressman, and Bruce R. Maxim, </a:t>
            </a:r>
            <a:endParaRPr lang="en-US" altLang="ko-Kore-KR" sz="2000" dirty="0"/>
          </a:p>
          <a:p>
            <a:pPr marL="0" indent="0">
              <a:buNone/>
            </a:pPr>
            <a:r>
              <a:rPr lang="ko-Kore-KR" altLang="ko-Kore-KR" sz="2000" i="1" dirty="0">
                <a:solidFill>
                  <a:srgbClr val="0432FF"/>
                </a:solidFill>
              </a:rPr>
              <a:t>Software Engineering – A Practitioner’s Approach</a:t>
            </a:r>
            <a:r>
              <a:rPr lang="ko-Kore-KR" altLang="ko-Kore-KR" sz="2000" dirty="0"/>
              <a:t>, </a:t>
            </a:r>
            <a:endParaRPr lang="en-US" altLang="ko-Kore-KR" sz="2000" dirty="0"/>
          </a:p>
          <a:p>
            <a:pPr marL="0" indent="0">
              <a:buNone/>
            </a:pPr>
            <a:r>
              <a:rPr lang="ko-Kore-KR" altLang="ko-Kore-KR" sz="2000" dirty="0"/>
              <a:t>9th Ed., Mc Graw Hill, 2020 (ISBN-13: 978-1259872976</a:t>
            </a:r>
            <a:r>
              <a:rPr lang="en-US" altLang="ko-Kore-KR" sz="2000" dirty="0"/>
              <a:t>, Available Online</a:t>
            </a:r>
            <a:r>
              <a:rPr lang="ko-Kore-KR" altLang="ko-Kore-KR" sz="2000" dirty="0"/>
              <a:t>)</a:t>
            </a:r>
            <a:r>
              <a:rPr lang="ko-Kore-KR" altLang="ko-Kore-KR" sz="1600" dirty="0"/>
              <a:t> </a:t>
            </a:r>
            <a:r>
              <a:rPr lang="ko-KR" altLang="ko-KR" sz="1600"/>
              <a:t> </a:t>
            </a:r>
            <a:endParaRPr lang="ko-KR" altLang="en-US" sz="1400" dirty="0"/>
          </a:p>
        </p:txBody>
      </p:sp>
    </p:spTree>
    <p:extLst>
      <p:ext uri="{BB962C8B-B14F-4D97-AF65-F5344CB8AC3E}">
        <p14:creationId xmlns:p14="http://schemas.microsoft.com/office/powerpoint/2010/main" val="11199400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7100A2-B587-497C-B0CC-4BBC5F565961}"/>
              </a:ext>
            </a:extLst>
          </p:cNvPr>
          <p:cNvSpPr>
            <a:spLocks noGrp="1"/>
          </p:cNvSpPr>
          <p:nvPr>
            <p:ph type="title"/>
          </p:nvPr>
        </p:nvSpPr>
        <p:spPr>
          <a:xfrm>
            <a:off x="381000" y="152400"/>
            <a:ext cx="8239125" cy="716582"/>
          </a:xfrm>
        </p:spPr>
        <p:txBody>
          <a:bodyPr/>
          <a:lstStyle/>
          <a:p>
            <a:r>
              <a:rPr lang="en-US" altLang="ko-KR" dirty="0"/>
              <a:t>Course Logistics (1/2)</a:t>
            </a:r>
            <a:endParaRPr lang="ko-KR" altLang="en-US" dirty="0"/>
          </a:p>
        </p:txBody>
      </p:sp>
      <p:sp>
        <p:nvSpPr>
          <p:cNvPr id="3" name="내용 개체 틀 2">
            <a:extLst>
              <a:ext uri="{FF2B5EF4-FFF2-40B4-BE49-F238E27FC236}">
                <a16:creationId xmlns:a16="http://schemas.microsoft.com/office/drawing/2014/main" id="{9E4CB085-5DD7-49EB-98BF-7C5A8AC0FF89}"/>
              </a:ext>
            </a:extLst>
          </p:cNvPr>
          <p:cNvSpPr>
            <a:spLocks noGrp="1"/>
          </p:cNvSpPr>
          <p:nvPr>
            <p:ph idx="1"/>
          </p:nvPr>
        </p:nvSpPr>
        <p:spPr>
          <a:xfrm>
            <a:off x="152400" y="1323940"/>
            <a:ext cx="8686800" cy="5000660"/>
          </a:xfrm>
        </p:spPr>
        <p:txBody>
          <a:bodyPr>
            <a:normAutofit/>
          </a:bodyPr>
          <a:lstStyle/>
          <a:p>
            <a:r>
              <a:rPr lang="en-US" altLang="ko-KR" sz="2800" dirty="0"/>
              <a:t>Pre-requisite:</a:t>
            </a:r>
          </a:p>
          <a:p>
            <a:pPr lvl="1">
              <a:buFont typeface="Arial" panose="020B0604020202020204" pitchFamily="34" charset="0"/>
              <a:buChar char="•"/>
            </a:pPr>
            <a:r>
              <a:rPr lang="en-US" altLang="ko-KR" sz="2400" b="0" i="0" dirty="0">
                <a:solidFill>
                  <a:srgbClr val="1F2328"/>
                </a:solidFill>
                <a:effectLst/>
                <a:latin typeface="-apple-system"/>
              </a:rPr>
              <a:t>CS.20300 System Programming, CS.20200 Programming Principles</a:t>
            </a:r>
          </a:p>
          <a:p>
            <a:pPr lvl="1">
              <a:buFont typeface="Arial" panose="020B0604020202020204" pitchFamily="34" charset="0"/>
              <a:buChar char="•"/>
            </a:pPr>
            <a:r>
              <a:rPr lang="en-US" altLang="ko-KR" sz="2400" b="0" i="0" dirty="0">
                <a:solidFill>
                  <a:srgbClr val="1F2328"/>
                </a:solidFill>
                <a:effectLst/>
                <a:latin typeface="-apple-system"/>
              </a:rPr>
              <a:t>I do not recommend students in non-SoC majors to take this class for its heavy class workload (HW, team project, </a:t>
            </a:r>
            <a:r>
              <a:rPr lang="en-US" altLang="ko-KR" sz="2400" b="1" i="0" dirty="0">
                <a:solidFill>
                  <a:srgbClr val="1F2328"/>
                </a:solidFill>
                <a:effectLst/>
                <a:latin typeface="-apple-system"/>
              </a:rPr>
              <a:t>a large amount of documentation</a:t>
            </a:r>
            <a:r>
              <a:rPr lang="en-US" altLang="ko-KR" sz="2400" b="0" i="0" dirty="0">
                <a:solidFill>
                  <a:srgbClr val="1F2328"/>
                </a:solidFill>
                <a:effectLst/>
                <a:latin typeface="-apple-system"/>
              </a:rPr>
              <a:t>, etc.).</a:t>
            </a:r>
          </a:p>
          <a:p>
            <a:pPr lvl="1">
              <a:buFont typeface="Arial" panose="020B0604020202020204" pitchFamily="34" charset="0"/>
              <a:buChar char="•"/>
            </a:pPr>
            <a:r>
              <a:rPr lang="en-US" altLang="ko-KR" sz="2400" b="0" i="0" dirty="0">
                <a:solidFill>
                  <a:srgbClr val="1F2328"/>
                </a:solidFill>
                <a:effectLst/>
                <a:latin typeface="-apple-system"/>
              </a:rPr>
              <a:t>Also, freshmen students (whose student IDs are 2025xxxx) are not eligible to take this 3rd year class</a:t>
            </a:r>
          </a:p>
          <a:p>
            <a:pPr lvl="2"/>
            <a:r>
              <a:rPr lang="en-US" altLang="ko-KR" sz="1800" b="0" i="0" dirty="0">
                <a:solidFill>
                  <a:srgbClr val="1F2328"/>
                </a:solidFill>
                <a:effectLst/>
                <a:latin typeface="-apple-system"/>
              </a:rPr>
              <a:t>team projects requires technical communication skills</a:t>
            </a:r>
            <a:endParaRPr lang="ko-KR" altLang="en-US" sz="1800" dirty="0"/>
          </a:p>
        </p:txBody>
      </p:sp>
      <p:sp>
        <p:nvSpPr>
          <p:cNvPr id="4" name="날짜 개체 틀 3">
            <a:extLst>
              <a:ext uri="{FF2B5EF4-FFF2-40B4-BE49-F238E27FC236}">
                <a16:creationId xmlns:a16="http://schemas.microsoft.com/office/drawing/2014/main" id="{DA857DD8-83E6-4E6C-B6C5-4E35D66272AE}"/>
              </a:ext>
            </a:extLst>
          </p:cNvPr>
          <p:cNvSpPr>
            <a:spLocks noGrp="1"/>
          </p:cNvSpPr>
          <p:nvPr>
            <p:ph type="dt" sz="half" idx="2"/>
          </p:nvPr>
        </p:nvSpPr>
        <p:spPr>
          <a:xfrm>
            <a:off x="7010416" y="6492899"/>
            <a:ext cx="1357322" cy="365125"/>
          </a:xfrm>
          <a:prstGeom prst="rect">
            <a:avLst/>
          </a:prstGeom>
        </p:spPr>
        <p:txBody>
          <a:bodyPr vert="horz" lIns="91440" tIns="45720" rIns="91440" bIns="45720" rtlCol="0" anchor="ctr"/>
          <a:lstStyle>
            <a:defPPr>
              <a:defRPr lang="ko-KR"/>
            </a:defPPr>
            <a:lvl1pPr algn="ctr" rtl="0" fontAlgn="base" latinLnBrk="1">
              <a:spcBef>
                <a:spcPct val="0"/>
              </a:spcBef>
              <a:spcAft>
                <a:spcPct val="0"/>
              </a:spcAft>
              <a:defRPr kumimoji="1" sz="1200" b="1" kern="1200">
                <a:solidFill>
                  <a:schemeClr val="tx1">
                    <a:tint val="75000"/>
                  </a:schemeClr>
                </a:solidFill>
                <a:latin typeface="Calibri" pitchFamily="34" charset="0"/>
                <a:ea typeface="HY견고딕" pitchFamily="18" charset="-127"/>
                <a:cs typeface="+mn-cs"/>
              </a:defRPr>
            </a:lvl1pPr>
            <a:lvl2pPr marL="4572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2pPr>
            <a:lvl3pPr marL="9144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3pPr>
            <a:lvl4pPr marL="13716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4pPr>
            <a:lvl5pPr marL="18288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5pPr>
            <a:lvl6pPr marL="2286000" algn="l" defTabSz="914400" rtl="0" eaLnBrk="1" latinLnBrk="1" hangingPunct="1">
              <a:defRPr kumimoji="1" sz="2000" b="1" kern="1200">
                <a:solidFill>
                  <a:schemeClr val="tx1"/>
                </a:solidFill>
                <a:latin typeface="Arial" charset="0"/>
                <a:ea typeface="HY견고딕" pitchFamily="18" charset="-127"/>
                <a:cs typeface="+mn-cs"/>
              </a:defRPr>
            </a:lvl6pPr>
            <a:lvl7pPr marL="2743200" algn="l" defTabSz="914400" rtl="0" eaLnBrk="1" latinLnBrk="1" hangingPunct="1">
              <a:defRPr kumimoji="1" sz="2000" b="1" kern="1200">
                <a:solidFill>
                  <a:schemeClr val="tx1"/>
                </a:solidFill>
                <a:latin typeface="Arial" charset="0"/>
                <a:ea typeface="HY견고딕" pitchFamily="18" charset="-127"/>
                <a:cs typeface="+mn-cs"/>
              </a:defRPr>
            </a:lvl7pPr>
            <a:lvl8pPr marL="3200400" algn="l" defTabSz="914400" rtl="0" eaLnBrk="1" latinLnBrk="1" hangingPunct="1">
              <a:defRPr kumimoji="1" sz="2000" b="1" kern="1200">
                <a:solidFill>
                  <a:schemeClr val="tx1"/>
                </a:solidFill>
                <a:latin typeface="Arial" charset="0"/>
                <a:ea typeface="HY견고딕" pitchFamily="18" charset="-127"/>
                <a:cs typeface="+mn-cs"/>
              </a:defRPr>
            </a:lvl8pPr>
            <a:lvl9pPr marL="3657600" algn="l" defTabSz="914400" rtl="0" eaLnBrk="1" latinLnBrk="1" hangingPunct="1">
              <a:defRPr kumimoji="1" sz="2000" b="1" kern="1200">
                <a:solidFill>
                  <a:schemeClr val="tx1"/>
                </a:solidFill>
                <a:latin typeface="Arial" charset="0"/>
                <a:ea typeface="HY견고딕" pitchFamily="18" charset="-127"/>
                <a:cs typeface="+mn-cs"/>
              </a:defRPr>
            </a:lvl9pPr>
          </a:lstStyle>
          <a:p>
            <a:r>
              <a:rPr lang="en-US" altLang="ko-KR">
                <a:solidFill>
                  <a:prstClr val="black">
                    <a:tint val="75000"/>
                  </a:prstClr>
                </a:solidFill>
              </a:rPr>
              <a:t>Moonzoo Kim </a:t>
            </a:r>
            <a:endParaRPr lang="en-US" altLang="ko-KR" dirty="0">
              <a:solidFill>
                <a:prstClr val="black">
                  <a:tint val="75000"/>
                </a:prstClr>
              </a:solidFill>
            </a:endParaRPr>
          </a:p>
        </p:txBody>
      </p:sp>
      <p:sp>
        <p:nvSpPr>
          <p:cNvPr id="5" name="바닥글 개체 틀 4">
            <a:extLst>
              <a:ext uri="{FF2B5EF4-FFF2-40B4-BE49-F238E27FC236}">
                <a16:creationId xmlns:a16="http://schemas.microsoft.com/office/drawing/2014/main" id="{84044A5A-EE74-40AE-B57B-0F7315D3A5AF}"/>
              </a:ext>
            </a:extLst>
          </p:cNvPr>
          <p:cNvSpPr>
            <a:spLocks noGrp="1"/>
          </p:cNvSpPr>
          <p:nvPr>
            <p:ph type="ftr" sz="quarter" idx="3"/>
          </p:nvPr>
        </p:nvSpPr>
        <p:spPr>
          <a:xfrm>
            <a:off x="3009888" y="6491291"/>
            <a:ext cx="3214710" cy="365125"/>
          </a:xfrm>
          <a:prstGeom prst="rect">
            <a:avLst/>
          </a:prstGeom>
        </p:spPr>
        <p:txBody>
          <a:bodyPr vert="horz" lIns="91440" tIns="45720" rIns="91440" bIns="45720" rtlCol="0" anchor="ctr"/>
          <a:lstStyle>
            <a:defPPr>
              <a:defRPr lang="ko-KR"/>
            </a:defPPr>
            <a:lvl1pPr algn="ctr" rtl="0" fontAlgn="base" latinLnBrk="1">
              <a:spcBef>
                <a:spcPct val="0"/>
              </a:spcBef>
              <a:spcAft>
                <a:spcPct val="0"/>
              </a:spcAft>
              <a:defRPr kumimoji="1" sz="1200" b="1" kern="1200">
                <a:solidFill>
                  <a:schemeClr val="tx1">
                    <a:tint val="75000"/>
                  </a:schemeClr>
                </a:solidFill>
                <a:latin typeface="Calibri" pitchFamily="34" charset="0"/>
                <a:ea typeface="HY견고딕" pitchFamily="18" charset="-127"/>
                <a:cs typeface="+mn-cs"/>
              </a:defRPr>
            </a:lvl1pPr>
            <a:lvl2pPr marL="4572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2pPr>
            <a:lvl3pPr marL="9144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3pPr>
            <a:lvl4pPr marL="13716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4pPr>
            <a:lvl5pPr marL="18288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5pPr>
            <a:lvl6pPr marL="2286000" algn="l" defTabSz="914400" rtl="0" eaLnBrk="1" latinLnBrk="1" hangingPunct="1">
              <a:defRPr kumimoji="1" sz="2000" b="1" kern="1200">
                <a:solidFill>
                  <a:schemeClr val="tx1"/>
                </a:solidFill>
                <a:latin typeface="Arial" charset="0"/>
                <a:ea typeface="HY견고딕" pitchFamily="18" charset="-127"/>
                <a:cs typeface="+mn-cs"/>
              </a:defRPr>
            </a:lvl6pPr>
            <a:lvl7pPr marL="2743200" algn="l" defTabSz="914400" rtl="0" eaLnBrk="1" latinLnBrk="1" hangingPunct="1">
              <a:defRPr kumimoji="1" sz="2000" b="1" kern="1200">
                <a:solidFill>
                  <a:schemeClr val="tx1"/>
                </a:solidFill>
                <a:latin typeface="Arial" charset="0"/>
                <a:ea typeface="HY견고딕" pitchFamily="18" charset="-127"/>
                <a:cs typeface="+mn-cs"/>
              </a:defRPr>
            </a:lvl7pPr>
            <a:lvl8pPr marL="3200400" algn="l" defTabSz="914400" rtl="0" eaLnBrk="1" latinLnBrk="1" hangingPunct="1">
              <a:defRPr kumimoji="1" sz="2000" b="1" kern="1200">
                <a:solidFill>
                  <a:schemeClr val="tx1"/>
                </a:solidFill>
                <a:latin typeface="Arial" charset="0"/>
                <a:ea typeface="HY견고딕" pitchFamily="18" charset="-127"/>
                <a:cs typeface="+mn-cs"/>
              </a:defRPr>
            </a:lvl8pPr>
            <a:lvl9pPr marL="3657600" algn="l" defTabSz="914400" rtl="0" eaLnBrk="1" latinLnBrk="1" hangingPunct="1">
              <a:defRPr kumimoji="1" sz="2000" b="1" kern="1200">
                <a:solidFill>
                  <a:schemeClr val="tx1"/>
                </a:solidFill>
                <a:latin typeface="Arial" charset="0"/>
                <a:ea typeface="HY견고딕" pitchFamily="18" charset="-127"/>
                <a:cs typeface="+mn-cs"/>
              </a:defRPr>
            </a:lvl9pPr>
          </a:lstStyle>
          <a:p>
            <a:r>
              <a:rPr lang="en-US" altLang="ko-KR">
                <a:solidFill>
                  <a:prstClr val="black">
                    <a:tint val="75000"/>
                  </a:prstClr>
                </a:solidFill>
              </a:rPr>
              <a:t>  </a:t>
            </a:r>
            <a:endParaRPr lang="ko-KR" altLang="en-US" dirty="0">
              <a:solidFill>
                <a:prstClr val="black">
                  <a:tint val="75000"/>
                </a:prstClr>
              </a:solidFill>
            </a:endParaRPr>
          </a:p>
        </p:txBody>
      </p:sp>
    </p:spTree>
    <p:extLst>
      <p:ext uri="{BB962C8B-B14F-4D97-AF65-F5344CB8AC3E}">
        <p14:creationId xmlns:p14="http://schemas.microsoft.com/office/powerpoint/2010/main" val="41741095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7100A2-B587-497C-B0CC-4BBC5F565961}"/>
              </a:ext>
            </a:extLst>
          </p:cNvPr>
          <p:cNvSpPr>
            <a:spLocks noGrp="1"/>
          </p:cNvSpPr>
          <p:nvPr>
            <p:ph type="title"/>
          </p:nvPr>
        </p:nvSpPr>
        <p:spPr>
          <a:xfrm>
            <a:off x="452438" y="76200"/>
            <a:ext cx="8239125" cy="716582"/>
          </a:xfrm>
        </p:spPr>
        <p:txBody>
          <a:bodyPr/>
          <a:lstStyle/>
          <a:p>
            <a:r>
              <a:rPr lang="en-US" altLang="ko-KR" dirty="0"/>
              <a:t>Course Logistics (2/2)</a:t>
            </a:r>
            <a:endParaRPr lang="ko-KR" altLang="en-US" dirty="0"/>
          </a:p>
        </p:txBody>
      </p:sp>
      <p:sp>
        <p:nvSpPr>
          <p:cNvPr id="3" name="내용 개체 틀 2">
            <a:extLst>
              <a:ext uri="{FF2B5EF4-FFF2-40B4-BE49-F238E27FC236}">
                <a16:creationId xmlns:a16="http://schemas.microsoft.com/office/drawing/2014/main" id="{9E4CB085-5DD7-49EB-98BF-7C5A8AC0FF89}"/>
              </a:ext>
            </a:extLst>
          </p:cNvPr>
          <p:cNvSpPr>
            <a:spLocks noGrp="1"/>
          </p:cNvSpPr>
          <p:nvPr>
            <p:ph idx="1"/>
          </p:nvPr>
        </p:nvSpPr>
        <p:spPr>
          <a:xfrm>
            <a:off x="304800" y="1249324"/>
            <a:ext cx="8686800" cy="5532476"/>
          </a:xfrm>
        </p:spPr>
        <p:txBody>
          <a:bodyPr>
            <a:normAutofit/>
          </a:bodyPr>
          <a:lstStyle/>
          <a:p>
            <a:r>
              <a:rPr lang="en-US" altLang="ko-KR" sz="2400" dirty="0"/>
              <a:t>Team projects:</a:t>
            </a:r>
          </a:p>
          <a:p>
            <a:pPr marL="457200" lvl="1" indent="0">
              <a:buNone/>
            </a:pPr>
            <a:r>
              <a:rPr lang="en-US" altLang="ko-KR" sz="2000" b="0" i="0" dirty="0">
                <a:solidFill>
                  <a:srgbClr val="1F2328"/>
                </a:solidFill>
                <a:effectLst/>
                <a:latin typeface="-apple-system"/>
              </a:rPr>
              <a:t>You should make a team consisting of 4 students by yourselves and report your team members by Oct 1</a:t>
            </a:r>
            <a:r>
              <a:rPr lang="en-US" altLang="ko-KR" sz="2000" b="0" i="0" baseline="30000" dirty="0">
                <a:solidFill>
                  <a:srgbClr val="1F2328"/>
                </a:solidFill>
                <a:effectLst/>
                <a:latin typeface="-apple-system"/>
              </a:rPr>
              <a:t>st</a:t>
            </a:r>
            <a:r>
              <a:rPr lang="en-US" altLang="ko-KR" sz="2000" b="0" i="0" dirty="0">
                <a:solidFill>
                  <a:srgbClr val="1F2328"/>
                </a:solidFill>
                <a:effectLst/>
                <a:latin typeface="-apple-system"/>
              </a:rPr>
              <a:t>.</a:t>
            </a:r>
          </a:p>
          <a:p>
            <a:pPr lvl="2"/>
            <a:r>
              <a:rPr lang="en-US" altLang="ko-KR" sz="1600" b="0" i="0" dirty="0">
                <a:solidFill>
                  <a:srgbClr val="1F2328"/>
                </a:solidFill>
                <a:effectLst/>
                <a:latin typeface="-apple-system"/>
              </a:rPr>
              <a:t>No team change allowed w/o legitimate reasons after Oct 1</a:t>
            </a:r>
            <a:r>
              <a:rPr lang="en-US" altLang="ko-KR" sz="1600" b="0" i="0" baseline="30000" dirty="0">
                <a:solidFill>
                  <a:srgbClr val="1F2328"/>
                </a:solidFill>
                <a:effectLst/>
                <a:latin typeface="-apple-system"/>
              </a:rPr>
              <a:t>st</a:t>
            </a:r>
            <a:r>
              <a:rPr lang="en-US" altLang="ko-KR" sz="1600" b="0" i="0" dirty="0">
                <a:solidFill>
                  <a:srgbClr val="1F2328"/>
                </a:solidFill>
                <a:effectLst/>
                <a:latin typeface="-apple-system"/>
              </a:rPr>
              <a:t> (e.g.,</a:t>
            </a:r>
            <a:r>
              <a:rPr lang="ko-KR" altLang="en-US" sz="1600" b="0" i="0" dirty="0">
                <a:solidFill>
                  <a:srgbClr val="1F2328"/>
                </a:solidFill>
                <a:effectLst/>
                <a:latin typeface="-apple-system"/>
              </a:rPr>
              <a:t> </a:t>
            </a:r>
            <a:r>
              <a:rPr lang="en-US" altLang="ko-KR" sz="1600" b="0" i="0" dirty="0">
                <a:solidFill>
                  <a:srgbClr val="1F2328"/>
                </a:solidFill>
                <a:effectLst/>
                <a:latin typeface="-apple-system"/>
              </a:rPr>
              <a:t>all</a:t>
            </a:r>
            <a:r>
              <a:rPr lang="ko-KR" altLang="en-US" sz="1600" b="0" i="0" dirty="0">
                <a:solidFill>
                  <a:srgbClr val="1F2328"/>
                </a:solidFill>
                <a:effectLst/>
                <a:latin typeface="-apple-system"/>
              </a:rPr>
              <a:t> </a:t>
            </a:r>
            <a:r>
              <a:rPr lang="en-US" altLang="ko-KR" sz="1600" b="0" i="0" dirty="0">
                <a:solidFill>
                  <a:srgbClr val="1F2328"/>
                </a:solidFill>
                <a:effectLst/>
                <a:latin typeface="-apple-system"/>
              </a:rPr>
              <a:t>teammates</a:t>
            </a:r>
            <a:r>
              <a:rPr lang="ko-KR" altLang="en-US" sz="1600" b="0" i="0" dirty="0">
                <a:solidFill>
                  <a:srgbClr val="1F2328"/>
                </a:solidFill>
                <a:effectLst/>
                <a:latin typeface="-apple-system"/>
              </a:rPr>
              <a:t> </a:t>
            </a:r>
            <a:r>
              <a:rPr lang="en-US" altLang="ko-KR" sz="1600" b="0" i="0" dirty="0">
                <a:solidFill>
                  <a:srgbClr val="1F2328"/>
                </a:solidFill>
                <a:effectLst/>
                <a:latin typeface="-apple-system"/>
              </a:rPr>
              <a:t>except</a:t>
            </a:r>
            <a:r>
              <a:rPr lang="ko-KR" altLang="en-US" sz="1600" b="0" i="0" dirty="0">
                <a:solidFill>
                  <a:srgbClr val="1F2328"/>
                </a:solidFill>
                <a:effectLst/>
                <a:latin typeface="-apple-system"/>
              </a:rPr>
              <a:t> </a:t>
            </a:r>
            <a:r>
              <a:rPr lang="en-US" altLang="ko-KR" sz="1600" b="0" i="0" dirty="0">
                <a:solidFill>
                  <a:srgbClr val="1F2328"/>
                </a:solidFill>
                <a:effectLst/>
                <a:latin typeface="-apple-system"/>
              </a:rPr>
              <a:t>you</a:t>
            </a:r>
            <a:r>
              <a:rPr lang="ko-KR" altLang="en-US" sz="1600" b="0" i="0" dirty="0">
                <a:solidFill>
                  <a:srgbClr val="1F2328"/>
                </a:solidFill>
                <a:effectLst/>
                <a:latin typeface="-apple-system"/>
              </a:rPr>
              <a:t> </a:t>
            </a:r>
            <a:r>
              <a:rPr lang="en-US" altLang="ko-KR" sz="1600" b="0" i="0" dirty="0">
                <a:solidFill>
                  <a:srgbClr val="1F2328"/>
                </a:solidFill>
                <a:effectLst/>
                <a:latin typeface="-apple-system"/>
              </a:rPr>
              <a:t>apply</a:t>
            </a:r>
            <a:r>
              <a:rPr lang="ko-KR" altLang="en-US" sz="1600" b="0" i="0" dirty="0">
                <a:solidFill>
                  <a:srgbClr val="1F2328"/>
                </a:solidFill>
                <a:effectLst/>
                <a:latin typeface="-apple-system"/>
              </a:rPr>
              <a:t> </a:t>
            </a:r>
            <a:r>
              <a:rPr lang="en-US" altLang="ko-KR" sz="1600" b="0" i="0" dirty="0">
                <a:solidFill>
                  <a:srgbClr val="1F2328"/>
                </a:solidFill>
                <a:effectLst/>
                <a:latin typeface="-apple-system"/>
              </a:rPr>
              <a:t>leave</a:t>
            </a:r>
            <a:r>
              <a:rPr lang="ko-KR" altLang="en-US" sz="1600" b="0" i="0" dirty="0">
                <a:solidFill>
                  <a:srgbClr val="1F2328"/>
                </a:solidFill>
                <a:effectLst/>
                <a:latin typeface="-apple-system"/>
              </a:rPr>
              <a:t> </a:t>
            </a:r>
            <a:r>
              <a:rPr lang="en-US" altLang="ko-KR" sz="1600" b="0" i="0" dirty="0">
                <a:solidFill>
                  <a:srgbClr val="1F2328"/>
                </a:solidFill>
                <a:effectLst/>
                <a:latin typeface="-apple-system"/>
              </a:rPr>
              <a:t>of</a:t>
            </a:r>
            <a:r>
              <a:rPr lang="ko-KR" altLang="en-US" sz="1600" b="0" i="0" dirty="0">
                <a:solidFill>
                  <a:srgbClr val="1F2328"/>
                </a:solidFill>
                <a:effectLst/>
                <a:latin typeface="-apple-system"/>
              </a:rPr>
              <a:t> </a:t>
            </a:r>
            <a:r>
              <a:rPr lang="en-US" altLang="ko-KR" sz="1600" b="0" i="0" dirty="0">
                <a:solidFill>
                  <a:srgbClr val="1F2328"/>
                </a:solidFill>
                <a:effectLst/>
                <a:latin typeface="-apple-system"/>
              </a:rPr>
              <a:t>absence,</a:t>
            </a:r>
            <a:r>
              <a:rPr lang="ko-KR" altLang="en-US" sz="1600" b="0" i="0" dirty="0">
                <a:solidFill>
                  <a:srgbClr val="1F2328"/>
                </a:solidFill>
                <a:effectLst/>
                <a:latin typeface="-apple-system"/>
              </a:rPr>
              <a:t> </a:t>
            </a:r>
            <a:r>
              <a:rPr lang="en-US" altLang="ko-KR" sz="1600" b="0" i="0" dirty="0">
                <a:solidFill>
                  <a:srgbClr val="1F2328"/>
                </a:solidFill>
                <a:effectLst/>
                <a:latin typeface="-apple-system"/>
              </a:rPr>
              <a:t>etc.)</a:t>
            </a:r>
          </a:p>
          <a:p>
            <a:pPr lvl="1"/>
            <a:r>
              <a:rPr lang="en-US" altLang="ko-KR" sz="2000" b="0" i="0" dirty="0">
                <a:solidFill>
                  <a:srgbClr val="1F2328"/>
                </a:solidFill>
                <a:effectLst/>
                <a:latin typeface="-apple-system"/>
              </a:rPr>
              <a:t>All teams will work on the same project </a:t>
            </a:r>
            <a:r>
              <a:rPr lang="en-US" altLang="ko-KR" sz="2000" dirty="0">
                <a:solidFill>
                  <a:srgbClr val="1F2328"/>
                </a:solidFill>
                <a:latin typeface="-apple-system"/>
              </a:rPr>
              <a:t>topic </a:t>
            </a:r>
            <a:r>
              <a:rPr lang="en-US" altLang="ko-KR" sz="2000" b="0" i="0" dirty="0">
                <a:solidFill>
                  <a:srgbClr val="1F2328"/>
                </a:solidFill>
                <a:effectLst/>
                <a:latin typeface="-apple-system"/>
              </a:rPr>
              <a:t> (TBD) to learn and discuss with other teams</a:t>
            </a:r>
          </a:p>
          <a:p>
            <a:pPr lvl="1"/>
            <a:r>
              <a:rPr lang="en-US" altLang="ko-KR" sz="2000" b="0" i="0" dirty="0">
                <a:solidFill>
                  <a:srgbClr val="1F2328"/>
                </a:solidFill>
                <a:effectLst/>
                <a:latin typeface="-apple-system"/>
              </a:rPr>
              <a:t>You should present your team’s project progress regularly at the class to promote lively discussion and feedback</a:t>
            </a:r>
          </a:p>
          <a:p>
            <a:pPr lvl="1"/>
            <a:r>
              <a:rPr lang="en-US" altLang="ko-KR" sz="2000" b="0" i="0" dirty="0">
                <a:solidFill>
                  <a:srgbClr val="1F2328"/>
                </a:solidFill>
                <a:effectLst/>
                <a:latin typeface="-apple-system"/>
              </a:rPr>
              <a:t>At the end of semester, you will evaluate your teammates  and that evaluation contributes to grades of your teammates (e.g., to </a:t>
            </a:r>
            <a:r>
              <a:rPr lang="en-US" altLang="ko-KR" sz="2000" dirty="0">
                <a:solidFill>
                  <a:srgbClr val="1F2328"/>
                </a:solidFill>
                <a:latin typeface="-apple-system"/>
              </a:rPr>
              <a:t>respect </a:t>
            </a:r>
            <a:r>
              <a:rPr lang="en-US" altLang="ko-KR" sz="2000" b="0" i="0" dirty="0">
                <a:solidFill>
                  <a:srgbClr val="1F2328"/>
                </a:solidFill>
                <a:effectLst/>
                <a:latin typeface="-apple-system"/>
              </a:rPr>
              <a:t>those who work hard and to reduce “free-rider”)</a:t>
            </a:r>
          </a:p>
          <a:p>
            <a:pPr lvl="2"/>
            <a:endParaRPr lang="en-US" altLang="ko-KR" sz="1600" b="0" i="0" dirty="0">
              <a:solidFill>
                <a:srgbClr val="1F2328"/>
              </a:solidFill>
              <a:effectLst/>
              <a:latin typeface="-apple-system"/>
            </a:endParaRPr>
          </a:p>
          <a:p>
            <a:pPr lvl="1"/>
            <a:endParaRPr lang="en-US" altLang="ko-KR" sz="2000" b="0" i="0" dirty="0">
              <a:solidFill>
                <a:srgbClr val="1F2328"/>
              </a:solidFill>
              <a:effectLst/>
              <a:latin typeface="-apple-system"/>
            </a:endParaRPr>
          </a:p>
        </p:txBody>
      </p:sp>
      <p:sp>
        <p:nvSpPr>
          <p:cNvPr id="4" name="날짜 개체 틀 3">
            <a:extLst>
              <a:ext uri="{FF2B5EF4-FFF2-40B4-BE49-F238E27FC236}">
                <a16:creationId xmlns:a16="http://schemas.microsoft.com/office/drawing/2014/main" id="{DA857DD8-83E6-4E6C-B6C5-4E35D66272AE}"/>
              </a:ext>
            </a:extLst>
          </p:cNvPr>
          <p:cNvSpPr>
            <a:spLocks noGrp="1"/>
          </p:cNvSpPr>
          <p:nvPr>
            <p:ph type="dt" sz="half" idx="2"/>
          </p:nvPr>
        </p:nvSpPr>
        <p:spPr>
          <a:xfrm>
            <a:off x="7010416" y="6492899"/>
            <a:ext cx="1357322" cy="365125"/>
          </a:xfrm>
          <a:prstGeom prst="rect">
            <a:avLst/>
          </a:prstGeom>
        </p:spPr>
        <p:txBody>
          <a:bodyPr vert="horz" lIns="91440" tIns="45720" rIns="91440" bIns="45720" rtlCol="0" anchor="ctr"/>
          <a:lstStyle>
            <a:defPPr>
              <a:defRPr lang="ko-KR"/>
            </a:defPPr>
            <a:lvl1pPr algn="ctr" rtl="0" fontAlgn="base" latinLnBrk="1">
              <a:spcBef>
                <a:spcPct val="0"/>
              </a:spcBef>
              <a:spcAft>
                <a:spcPct val="0"/>
              </a:spcAft>
              <a:defRPr kumimoji="1" sz="1200" b="1" kern="1200">
                <a:solidFill>
                  <a:schemeClr val="tx1">
                    <a:tint val="75000"/>
                  </a:schemeClr>
                </a:solidFill>
                <a:latin typeface="Calibri" pitchFamily="34" charset="0"/>
                <a:ea typeface="HY견고딕" pitchFamily="18" charset="-127"/>
                <a:cs typeface="+mn-cs"/>
              </a:defRPr>
            </a:lvl1pPr>
            <a:lvl2pPr marL="4572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2pPr>
            <a:lvl3pPr marL="9144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3pPr>
            <a:lvl4pPr marL="13716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4pPr>
            <a:lvl5pPr marL="18288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5pPr>
            <a:lvl6pPr marL="2286000" algn="l" defTabSz="914400" rtl="0" eaLnBrk="1" latinLnBrk="1" hangingPunct="1">
              <a:defRPr kumimoji="1" sz="2000" b="1" kern="1200">
                <a:solidFill>
                  <a:schemeClr val="tx1"/>
                </a:solidFill>
                <a:latin typeface="Arial" charset="0"/>
                <a:ea typeface="HY견고딕" pitchFamily="18" charset="-127"/>
                <a:cs typeface="+mn-cs"/>
              </a:defRPr>
            </a:lvl6pPr>
            <a:lvl7pPr marL="2743200" algn="l" defTabSz="914400" rtl="0" eaLnBrk="1" latinLnBrk="1" hangingPunct="1">
              <a:defRPr kumimoji="1" sz="2000" b="1" kern="1200">
                <a:solidFill>
                  <a:schemeClr val="tx1"/>
                </a:solidFill>
                <a:latin typeface="Arial" charset="0"/>
                <a:ea typeface="HY견고딕" pitchFamily="18" charset="-127"/>
                <a:cs typeface="+mn-cs"/>
              </a:defRPr>
            </a:lvl7pPr>
            <a:lvl8pPr marL="3200400" algn="l" defTabSz="914400" rtl="0" eaLnBrk="1" latinLnBrk="1" hangingPunct="1">
              <a:defRPr kumimoji="1" sz="2000" b="1" kern="1200">
                <a:solidFill>
                  <a:schemeClr val="tx1"/>
                </a:solidFill>
                <a:latin typeface="Arial" charset="0"/>
                <a:ea typeface="HY견고딕" pitchFamily="18" charset="-127"/>
                <a:cs typeface="+mn-cs"/>
              </a:defRPr>
            </a:lvl8pPr>
            <a:lvl9pPr marL="3657600" algn="l" defTabSz="914400" rtl="0" eaLnBrk="1" latinLnBrk="1" hangingPunct="1">
              <a:defRPr kumimoji="1" sz="2000" b="1" kern="1200">
                <a:solidFill>
                  <a:schemeClr val="tx1"/>
                </a:solidFill>
                <a:latin typeface="Arial" charset="0"/>
                <a:ea typeface="HY견고딕" pitchFamily="18" charset="-127"/>
                <a:cs typeface="+mn-cs"/>
              </a:defRPr>
            </a:lvl9pPr>
          </a:lstStyle>
          <a:p>
            <a:r>
              <a:rPr lang="en-US" altLang="ko-KR">
                <a:solidFill>
                  <a:prstClr val="black">
                    <a:tint val="75000"/>
                  </a:prstClr>
                </a:solidFill>
              </a:rPr>
              <a:t>Moonzoo Kim </a:t>
            </a:r>
            <a:endParaRPr lang="en-US" altLang="ko-KR" dirty="0">
              <a:solidFill>
                <a:prstClr val="black">
                  <a:tint val="75000"/>
                </a:prstClr>
              </a:solidFill>
            </a:endParaRPr>
          </a:p>
        </p:txBody>
      </p:sp>
      <p:sp>
        <p:nvSpPr>
          <p:cNvPr id="5" name="바닥글 개체 틀 4">
            <a:extLst>
              <a:ext uri="{FF2B5EF4-FFF2-40B4-BE49-F238E27FC236}">
                <a16:creationId xmlns:a16="http://schemas.microsoft.com/office/drawing/2014/main" id="{84044A5A-EE74-40AE-B57B-0F7315D3A5AF}"/>
              </a:ext>
            </a:extLst>
          </p:cNvPr>
          <p:cNvSpPr>
            <a:spLocks noGrp="1"/>
          </p:cNvSpPr>
          <p:nvPr>
            <p:ph type="ftr" sz="quarter" idx="3"/>
          </p:nvPr>
        </p:nvSpPr>
        <p:spPr>
          <a:xfrm>
            <a:off x="3009888" y="6491291"/>
            <a:ext cx="3214710" cy="365125"/>
          </a:xfrm>
          <a:prstGeom prst="rect">
            <a:avLst/>
          </a:prstGeom>
        </p:spPr>
        <p:txBody>
          <a:bodyPr vert="horz" lIns="91440" tIns="45720" rIns="91440" bIns="45720" rtlCol="0" anchor="ctr"/>
          <a:lstStyle>
            <a:defPPr>
              <a:defRPr lang="ko-KR"/>
            </a:defPPr>
            <a:lvl1pPr algn="ctr" rtl="0" fontAlgn="base" latinLnBrk="1">
              <a:spcBef>
                <a:spcPct val="0"/>
              </a:spcBef>
              <a:spcAft>
                <a:spcPct val="0"/>
              </a:spcAft>
              <a:defRPr kumimoji="1" sz="1200" b="1" kern="1200">
                <a:solidFill>
                  <a:schemeClr val="tx1">
                    <a:tint val="75000"/>
                  </a:schemeClr>
                </a:solidFill>
                <a:latin typeface="Calibri" pitchFamily="34" charset="0"/>
                <a:ea typeface="HY견고딕" pitchFamily="18" charset="-127"/>
                <a:cs typeface="+mn-cs"/>
              </a:defRPr>
            </a:lvl1pPr>
            <a:lvl2pPr marL="4572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2pPr>
            <a:lvl3pPr marL="9144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3pPr>
            <a:lvl4pPr marL="13716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4pPr>
            <a:lvl5pPr marL="1828800" algn="l" rtl="0" fontAlgn="base" latinLnBrk="1">
              <a:spcBef>
                <a:spcPct val="0"/>
              </a:spcBef>
              <a:spcAft>
                <a:spcPct val="0"/>
              </a:spcAft>
              <a:defRPr kumimoji="1" sz="2000" b="1" kern="1200">
                <a:solidFill>
                  <a:schemeClr val="tx1"/>
                </a:solidFill>
                <a:latin typeface="Arial" charset="0"/>
                <a:ea typeface="HY견고딕" pitchFamily="18" charset="-127"/>
                <a:cs typeface="+mn-cs"/>
              </a:defRPr>
            </a:lvl5pPr>
            <a:lvl6pPr marL="2286000" algn="l" defTabSz="914400" rtl="0" eaLnBrk="1" latinLnBrk="1" hangingPunct="1">
              <a:defRPr kumimoji="1" sz="2000" b="1" kern="1200">
                <a:solidFill>
                  <a:schemeClr val="tx1"/>
                </a:solidFill>
                <a:latin typeface="Arial" charset="0"/>
                <a:ea typeface="HY견고딕" pitchFamily="18" charset="-127"/>
                <a:cs typeface="+mn-cs"/>
              </a:defRPr>
            </a:lvl6pPr>
            <a:lvl7pPr marL="2743200" algn="l" defTabSz="914400" rtl="0" eaLnBrk="1" latinLnBrk="1" hangingPunct="1">
              <a:defRPr kumimoji="1" sz="2000" b="1" kern="1200">
                <a:solidFill>
                  <a:schemeClr val="tx1"/>
                </a:solidFill>
                <a:latin typeface="Arial" charset="0"/>
                <a:ea typeface="HY견고딕" pitchFamily="18" charset="-127"/>
                <a:cs typeface="+mn-cs"/>
              </a:defRPr>
            </a:lvl7pPr>
            <a:lvl8pPr marL="3200400" algn="l" defTabSz="914400" rtl="0" eaLnBrk="1" latinLnBrk="1" hangingPunct="1">
              <a:defRPr kumimoji="1" sz="2000" b="1" kern="1200">
                <a:solidFill>
                  <a:schemeClr val="tx1"/>
                </a:solidFill>
                <a:latin typeface="Arial" charset="0"/>
                <a:ea typeface="HY견고딕" pitchFamily="18" charset="-127"/>
                <a:cs typeface="+mn-cs"/>
              </a:defRPr>
            </a:lvl8pPr>
            <a:lvl9pPr marL="3657600" algn="l" defTabSz="914400" rtl="0" eaLnBrk="1" latinLnBrk="1" hangingPunct="1">
              <a:defRPr kumimoji="1" sz="2000" b="1" kern="1200">
                <a:solidFill>
                  <a:schemeClr val="tx1"/>
                </a:solidFill>
                <a:latin typeface="Arial" charset="0"/>
                <a:ea typeface="HY견고딕" pitchFamily="18" charset="-127"/>
                <a:cs typeface="+mn-cs"/>
              </a:defRPr>
            </a:lvl9pPr>
          </a:lstStyle>
          <a:p>
            <a:r>
              <a:rPr lang="en-US" altLang="ko-KR">
                <a:solidFill>
                  <a:prstClr val="black">
                    <a:tint val="75000"/>
                  </a:prstClr>
                </a:solidFill>
              </a:rPr>
              <a:t>  </a:t>
            </a:r>
            <a:endParaRPr lang="ko-KR" altLang="en-US" dirty="0">
              <a:solidFill>
                <a:prstClr val="black">
                  <a:tint val="75000"/>
                </a:prstClr>
              </a:solidFill>
            </a:endParaRPr>
          </a:p>
        </p:txBody>
      </p:sp>
    </p:spTree>
    <p:extLst>
      <p:ext uri="{BB962C8B-B14F-4D97-AF65-F5344CB8AC3E}">
        <p14:creationId xmlns:p14="http://schemas.microsoft.com/office/powerpoint/2010/main" val="3499273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Rectangle 2"/>
          <p:cNvSpPr>
            <a:spLocks noGrp="1" noRot="1" noChangeArrowheads="1"/>
          </p:cNvSpPr>
          <p:nvPr>
            <p:ph type="title"/>
          </p:nvPr>
        </p:nvSpPr>
        <p:spPr/>
        <p:txBody>
          <a:bodyPr/>
          <a:lstStyle/>
          <a:p>
            <a:pPr eaLnBrk="1" hangingPunct="1">
              <a:defRPr/>
            </a:pPr>
            <a:r>
              <a:rPr lang="en-US" altLang="ko-KR"/>
              <a:t>Where is Software?</a:t>
            </a:r>
          </a:p>
        </p:txBody>
      </p:sp>
      <p:sp>
        <p:nvSpPr>
          <p:cNvPr id="1187843" name="Rectangle 3"/>
          <p:cNvSpPr>
            <a:spLocks noGrp="1" noChangeArrowheads="1"/>
          </p:cNvSpPr>
          <p:nvPr>
            <p:ph idx="1"/>
          </p:nvPr>
        </p:nvSpPr>
        <p:spPr>
          <a:xfrm>
            <a:off x="1314445" y="1579226"/>
            <a:ext cx="1729978" cy="402431"/>
          </a:xfrm>
        </p:spPr>
        <p:txBody>
          <a:bodyPr>
            <a:normAutofit/>
          </a:bodyPr>
          <a:lstStyle/>
          <a:p>
            <a:pPr eaLnBrk="1" hangingPunct="1">
              <a:buFont typeface="Wingdings" pitchFamily="2" charset="2"/>
              <a:buNone/>
              <a:defRPr/>
            </a:pPr>
            <a:r>
              <a:rPr lang="en-US" altLang="ko-KR" sz="1800" dirty="0"/>
              <a:t>Everywhere!</a:t>
            </a:r>
          </a:p>
        </p:txBody>
      </p:sp>
      <p:sp>
        <p:nvSpPr>
          <p:cNvPr id="17410" name="날짜 개체 틀 3"/>
          <p:cNvSpPr>
            <a:spLocks noGrp="1"/>
          </p:cNvSpPr>
          <p:nvPr>
            <p:ph type="dt" sz="half" idx="10"/>
          </p:nvPr>
        </p:nvSpPr>
        <p:spPr/>
        <p:txBody>
          <a:bodyPr/>
          <a:lstStyle/>
          <a:p>
            <a:pPr defTabSz="685800" fontAlgn="auto" latinLnBrk="0">
              <a:spcBef>
                <a:spcPts val="0"/>
              </a:spcBef>
              <a:spcAft>
                <a:spcPts val="0"/>
              </a:spcAft>
              <a:defRPr/>
            </a:pPr>
            <a:r>
              <a:rPr kumimoji="0" lang="en-US" altLang="ko-KR">
                <a:latin typeface="Arial" pitchFamily="34" charset="0"/>
              </a:rPr>
              <a:t>Spring 2025</a:t>
            </a:r>
          </a:p>
        </p:txBody>
      </p:sp>
      <p:sp>
        <p:nvSpPr>
          <p:cNvPr id="17412" name="바닥글 개체 틀 5"/>
          <p:cNvSpPr>
            <a:spLocks noGrp="1"/>
          </p:cNvSpPr>
          <p:nvPr>
            <p:ph type="ftr" sz="quarter" idx="11"/>
          </p:nvPr>
        </p:nvSpPr>
        <p:spPr/>
        <p:txBody>
          <a:bodyPr/>
          <a:lstStyle/>
          <a:p>
            <a:pPr defTabSz="685800" fontAlgn="auto" latinLnBrk="0">
              <a:spcBef>
                <a:spcPts val="0"/>
              </a:spcBef>
              <a:spcAft>
                <a:spcPts val="0"/>
              </a:spcAft>
              <a:defRPr/>
            </a:pPr>
            <a:r>
              <a:rPr kumimoji="0" lang="en-US" altLang="ko-KR">
                <a:latin typeface="Arial" pitchFamily="34" charset="0"/>
              </a:rPr>
              <a:t>CS30500        Copyright (c) In-Young Ko, KAIST</a:t>
            </a:r>
          </a:p>
        </p:txBody>
      </p:sp>
      <p:sp>
        <p:nvSpPr>
          <p:cNvPr id="17411" name="슬라이드 번호 개체 틀 4"/>
          <p:cNvSpPr>
            <a:spLocks noGrp="1"/>
          </p:cNvSpPr>
          <p:nvPr>
            <p:ph type="sldNum" sz="quarter" idx="12"/>
          </p:nvPr>
        </p:nvSpPr>
        <p:spPr/>
        <p:txBody>
          <a:bodyPr/>
          <a:lstStyle>
            <a:lvl1pPr>
              <a:defRPr>
                <a:solidFill>
                  <a:schemeClr val="tx1"/>
                </a:solidFill>
                <a:latin typeface="Arial" charset="0"/>
                <a:ea typeface="굴림" charset="-127"/>
              </a:defRPr>
            </a:lvl1pPr>
            <a:lvl2pPr marL="557199" indent="-214308">
              <a:defRPr>
                <a:solidFill>
                  <a:schemeClr val="tx1"/>
                </a:solidFill>
                <a:latin typeface="Arial" charset="0"/>
                <a:ea typeface="굴림" charset="-127"/>
              </a:defRPr>
            </a:lvl2pPr>
            <a:lvl3pPr marL="857228" indent="-171446">
              <a:defRPr>
                <a:solidFill>
                  <a:schemeClr val="tx1"/>
                </a:solidFill>
                <a:latin typeface="Arial" charset="0"/>
                <a:ea typeface="굴림" charset="-127"/>
              </a:defRPr>
            </a:lvl3pPr>
            <a:lvl4pPr marL="1200120" indent="-171446">
              <a:defRPr>
                <a:solidFill>
                  <a:schemeClr val="tx1"/>
                </a:solidFill>
                <a:latin typeface="Arial" charset="0"/>
                <a:ea typeface="굴림" charset="-127"/>
              </a:defRPr>
            </a:lvl4pPr>
            <a:lvl5pPr marL="1543012" indent="-171446">
              <a:defRPr>
                <a:solidFill>
                  <a:schemeClr val="tx1"/>
                </a:solidFill>
                <a:latin typeface="Arial" charset="0"/>
                <a:ea typeface="굴림" charset="-127"/>
              </a:defRPr>
            </a:lvl5pPr>
            <a:lvl6pPr marL="1885903" indent="-171446" algn="ctr" eaLnBrk="0" fontAlgn="base" hangingPunct="0">
              <a:spcBef>
                <a:spcPct val="0"/>
              </a:spcBef>
              <a:spcAft>
                <a:spcPct val="0"/>
              </a:spcAft>
              <a:defRPr>
                <a:solidFill>
                  <a:schemeClr val="tx1"/>
                </a:solidFill>
                <a:latin typeface="Arial" charset="0"/>
                <a:ea typeface="굴림" charset="-127"/>
              </a:defRPr>
            </a:lvl6pPr>
            <a:lvl7pPr marL="2228795" indent="-171446" algn="ctr" eaLnBrk="0" fontAlgn="base" hangingPunct="0">
              <a:spcBef>
                <a:spcPct val="0"/>
              </a:spcBef>
              <a:spcAft>
                <a:spcPct val="0"/>
              </a:spcAft>
              <a:defRPr>
                <a:solidFill>
                  <a:schemeClr val="tx1"/>
                </a:solidFill>
                <a:latin typeface="Arial" charset="0"/>
                <a:ea typeface="굴림" charset="-127"/>
              </a:defRPr>
            </a:lvl7pPr>
            <a:lvl8pPr marL="2571686" indent="-171446" algn="ctr" eaLnBrk="0" fontAlgn="base" hangingPunct="0">
              <a:spcBef>
                <a:spcPct val="0"/>
              </a:spcBef>
              <a:spcAft>
                <a:spcPct val="0"/>
              </a:spcAft>
              <a:defRPr>
                <a:solidFill>
                  <a:schemeClr val="tx1"/>
                </a:solidFill>
                <a:latin typeface="Arial" charset="0"/>
                <a:ea typeface="굴림" charset="-127"/>
              </a:defRPr>
            </a:lvl8pPr>
            <a:lvl9pPr marL="2914577" indent="-171446" algn="ctr" eaLnBrk="0" fontAlgn="base" hangingPunct="0">
              <a:spcBef>
                <a:spcPct val="0"/>
              </a:spcBef>
              <a:spcAft>
                <a:spcPct val="0"/>
              </a:spcAft>
              <a:defRPr>
                <a:solidFill>
                  <a:schemeClr val="tx1"/>
                </a:solidFill>
                <a:latin typeface="Arial" charset="0"/>
                <a:ea typeface="굴림" charset="-127"/>
              </a:defRPr>
            </a:lvl9pPr>
          </a:lstStyle>
          <a:p>
            <a:pPr defTabSz="685800" fontAlgn="auto" latinLnBrk="0">
              <a:spcBef>
                <a:spcPts val="0"/>
              </a:spcBef>
              <a:spcAft>
                <a:spcPts val="0"/>
              </a:spcAft>
            </a:pPr>
            <a:fld id="{E4E18B00-280F-5840-83A4-851F5BD843FC}" type="slidenum">
              <a:rPr kumimoji="0" lang="ko-KR" altLang="en-US">
                <a:solidFill>
                  <a:prstClr val="black"/>
                </a:solidFill>
              </a:rPr>
              <a:pPr defTabSz="685800" fontAlgn="auto" latinLnBrk="0">
                <a:spcBef>
                  <a:spcPts val="0"/>
                </a:spcBef>
                <a:spcAft>
                  <a:spcPts val="0"/>
                </a:spcAft>
              </a:pPr>
              <a:t>3</a:t>
            </a:fld>
            <a:endParaRPr kumimoji="0" lang="en-US" altLang="ko-KR">
              <a:solidFill>
                <a:prstClr val="black"/>
              </a:solidFill>
            </a:endParaRPr>
          </a:p>
        </p:txBody>
      </p:sp>
      <p:grpSp>
        <p:nvGrpSpPr>
          <p:cNvPr id="7" name="그룹 6"/>
          <p:cNvGrpSpPr/>
          <p:nvPr/>
        </p:nvGrpSpPr>
        <p:grpSpPr>
          <a:xfrm>
            <a:off x="637550" y="2069569"/>
            <a:ext cx="3061145" cy="3443053"/>
            <a:chOff x="2286000" y="1361900"/>
            <a:chExt cx="6372225" cy="7167224"/>
          </a:xfrm>
        </p:grpSpPr>
        <p:pic>
          <p:nvPicPr>
            <p:cNvPr id="4" name="그림 3"/>
            <p:cNvPicPr>
              <a:picLocks noChangeAspect="1"/>
            </p:cNvPicPr>
            <p:nvPr/>
          </p:nvPicPr>
          <p:blipFill>
            <a:blip r:embed="rId3"/>
            <a:stretch>
              <a:fillRect/>
            </a:stretch>
          </p:blipFill>
          <p:spPr>
            <a:xfrm>
              <a:off x="4054475" y="1361900"/>
              <a:ext cx="2635250" cy="1731464"/>
            </a:xfrm>
            <a:prstGeom prst="rect">
              <a:avLst/>
            </a:prstGeom>
          </p:spPr>
        </p:pic>
        <p:pic>
          <p:nvPicPr>
            <p:cNvPr id="3" name="그림 2"/>
            <p:cNvPicPr>
              <a:picLocks noChangeAspect="1"/>
            </p:cNvPicPr>
            <p:nvPr/>
          </p:nvPicPr>
          <p:blipFill>
            <a:blip r:embed="rId4"/>
            <a:stretch>
              <a:fillRect/>
            </a:stretch>
          </p:blipFill>
          <p:spPr>
            <a:xfrm>
              <a:off x="3311483" y="2929852"/>
              <a:ext cx="2817766" cy="1603375"/>
            </a:xfrm>
            <a:prstGeom prst="rect">
              <a:avLst/>
            </a:prstGeom>
          </p:spPr>
        </p:pic>
        <p:sp>
          <p:nvSpPr>
            <p:cNvPr id="1187845" name="AutoShape 5" descr="refrigerator"/>
            <p:cNvSpPr>
              <a:spLocks noChangeAspect="1" noChangeArrowheads="1"/>
            </p:cNvSpPr>
            <p:nvPr/>
          </p:nvSpPr>
          <p:spPr bwMode="auto">
            <a:xfrm>
              <a:off x="3814763" y="1868151"/>
              <a:ext cx="1514475" cy="2714625"/>
            </a:xfrm>
            <a:prstGeom prst="rect">
              <a:avLst/>
            </a:prstGeom>
            <a:noFill/>
          </p:spPr>
          <p:txBody>
            <a:bodyPr/>
            <a:lstStyle/>
            <a:p>
              <a:pPr defTabSz="685800" fontAlgn="auto" latinLnBrk="0">
                <a:spcBef>
                  <a:spcPts val="0"/>
                </a:spcBef>
                <a:spcAft>
                  <a:spcPts val="0"/>
                </a:spcAft>
                <a:defRPr/>
              </a:pPr>
              <a:endParaRPr kumimoji="0" lang="ko-KR" altLang="en-US" sz="1350" b="0">
                <a:solidFill>
                  <a:prstClr val="black"/>
                </a:solidFill>
                <a:latin typeface="맑은 고딕"/>
                <a:ea typeface="맑은 고딕" panose="020B0503020000020004" pitchFamily="50" charset="-127"/>
              </a:endParaRPr>
            </a:p>
          </p:txBody>
        </p:sp>
        <p:pic>
          <p:nvPicPr>
            <p:cNvPr id="18441" name="Picture 6" descr="Lap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739563"/>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7" descr="us_ny_ea_fgdny14b_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2911" y="6516637"/>
              <a:ext cx="2143126"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10" descr="toas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6257" y="4716229"/>
              <a:ext cx="1714499" cy="168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3700" y="1396663"/>
              <a:ext cx="19145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 name="Picture 14" descr="svm5140nb"/>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60757" y="6481249"/>
              <a:ext cx="1042988"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그림 4"/>
            <p:cNvPicPr>
              <a:picLocks noChangeAspect="1"/>
            </p:cNvPicPr>
            <p:nvPr/>
          </p:nvPicPr>
          <p:blipFill>
            <a:blip r:embed="rId10"/>
            <a:stretch>
              <a:fillRect/>
            </a:stretch>
          </p:blipFill>
          <p:spPr>
            <a:xfrm>
              <a:off x="2286000" y="4523405"/>
              <a:ext cx="2649505" cy="1740830"/>
            </a:xfrm>
            <a:prstGeom prst="rect">
              <a:avLst/>
            </a:prstGeom>
          </p:spPr>
        </p:pic>
        <p:pic>
          <p:nvPicPr>
            <p:cNvPr id="6" name="그림 5"/>
            <p:cNvPicPr>
              <a:picLocks noChangeAspect="1"/>
            </p:cNvPicPr>
            <p:nvPr/>
          </p:nvPicPr>
          <p:blipFill rotWithShape="1">
            <a:blip r:embed="rId11"/>
            <a:srcRect l="23500" r="23499"/>
            <a:stretch/>
          </p:blipFill>
          <p:spPr>
            <a:xfrm>
              <a:off x="7021932" y="3736093"/>
              <a:ext cx="1272159" cy="2400300"/>
            </a:xfrm>
            <a:prstGeom prst="rect">
              <a:avLst/>
            </a:prstGeom>
          </p:spPr>
        </p:pic>
      </p:grpSp>
      <p:grpSp>
        <p:nvGrpSpPr>
          <p:cNvPr id="8" name="그룹 7">
            <a:extLst>
              <a:ext uri="{FF2B5EF4-FFF2-40B4-BE49-F238E27FC236}">
                <a16:creationId xmlns:a16="http://schemas.microsoft.com/office/drawing/2014/main" id="{C91B2D7F-623B-D443-8C7B-7024F796593B}"/>
              </a:ext>
            </a:extLst>
          </p:cNvPr>
          <p:cNvGrpSpPr/>
          <p:nvPr/>
        </p:nvGrpSpPr>
        <p:grpSpPr>
          <a:xfrm>
            <a:off x="4892998" y="1684642"/>
            <a:ext cx="3534401" cy="3798781"/>
            <a:chOff x="5389692" y="1066800"/>
            <a:chExt cx="3525707" cy="4634795"/>
          </a:xfrm>
        </p:grpSpPr>
        <p:sp>
          <p:nvSpPr>
            <p:cNvPr id="2" name="직사각형 1">
              <a:extLst>
                <a:ext uri="{FF2B5EF4-FFF2-40B4-BE49-F238E27FC236}">
                  <a16:creationId xmlns:a16="http://schemas.microsoft.com/office/drawing/2014/main" id="{007E8E4C-0D11-064A-8042-F816EE5D1A54}"/>
                </a:ext>
              </a:extLst>
            </p:cNvPr>
            <p:cNvSpPr/>
            <p:nvPr/>
          </p:nvSpPr>
          <p:spPr>
            <a:xfrm>
              <a:off x="5389692" y="1066800"/>
              <a:ext cx="3525707" cy="4017960"/>
            </a:xfrm>
            <a:prstGeom prst="rect">
              <a:avLst/>
            </a:prstGeom>
          </p:spPr>
          <p:txBody>
            <a:bodyPr wrap="square">
              <a:spAutoFit/>
            </a:bodyPr>
            <a:lstStyle/>
            <a:p>
              <a:pPr algn="ctr" defTabSz="685800" fontAlgn="auto" latinLnBrk="0">
                <a:spcBef>
                  <a:spcPts val="1200"/>
                </a:spcBef>
                <a:spcAft>
                  <a:spcPts val="0"/>
                </a:spcAft>
              </a:pPr>
              <a:r>
                <a:rPr kumimoji="0" lang="en-US" altLang="en-US" sz="1800" dirty="0">
                  <a:solidFill>
                    <a:prstClr val="black"/>
                  </a:solidFill>
                  <a:latin typeface="Arial" panose="020B0604020202020204" pitchFamily="34" charset="0"/>
                  <a:ea typeface="+mn-ea"/>
                  <a:cs typeface="Arial" panose="020B0604020202020204" pitchFamily="34" charset="0"/>
                </a:rPr>
                <a:t>Types of Software</a:t>
              </a:r>
            </a:p>
            <a:p>
              <a:pPr marL="218695" indent="-218695" defTabSz="685800" fontAlgn="auto" latinLnBrk="0">
                <a:spcBef>
                  <a:spcPts val="1200"/>
                </a:spcBef>
                <a:spcAft>
                  <a:spcPts val="0"/>
                </a:spcAft>
                <a:buFont typeface="Arial" panose="020B0604020202020204" pitchFamily="34" charset="0"/>
                <a:buChar char="•"/>
              </a:pPr>
              <a:r>
                <a:rPr kumimoji="0" lang="en-US" altLang="en-US" sz="1500" b="0" dirty="0">
                  <a:solidFill>
                    <a:prstClr val="black"/>
                  </a:solidFill>
                  <a:latin typeface="Arial" panose="020B0604020202020204" pitchFamily="34" charset="0"/>
                  <a:ea typeface="+mn-ea"/>
                  <a:cs typeface="Arial" panose="020B0604020202020204" pitchFamily="34" charset="0"/>
                </a:rPr>
                <a:t>System software</a:t>
              </a:r>
            </a:p>
            <a:p>
              <a:pPr marL="218695" indent="-218695" defTabSz="685800" fontAlgn="auto" latinLnBrk="0">
                <a:spcBef>
                  <a:spcPts val="1200"/>
                </a:spcBef>
                <a:spcAft>
                  <a:spcPts val="0"/>
                </a:spcAft>
                <a:buFont typeface="Arial" panose="020B0604020202020204" pitchFamily="34" charset="0"/>
                <a:buChar char="•"/>
              </a:pPr>
              <a:r>
                <a:rPr kumimoji="0" lang="en-US" altLang="en-US" sz="1500" b="0" dirty="0">
                  <a:solidFill>
                    <a:prstClr val="black"/>
                  </a:solidFill>
                  <a:latin typeface="Arial" panose="020B0604020202020204" pitchFamily="34" charset="0"/>
                  <a:ea typeface="+mn-ea"/>
                  <a:cs typeface="Arial" panose="020B0604020202020204" pitchFamily="34" charset="0"/>
                </a:rPr>
                <a:t>Embedded software</a:t>
              </a:r>
            </a:p>
            <a:p>
              <a:pPr marL="218695" indent="-218695" defTabSz="685800" fontAlgn="auto" latinLnBrk="0">
                <a:spcBef>
                  <a:spcPts val="1200"/>
                </a:spcBef>
                <a:spcAft>
                  <a:spcPts val="0"/>
                </a:spcAft>
                <a:buFont typeface="Arial" panose="020B0604020202020204" pitchFamily="34" charset="0"/>
                <a:buChar char="•"/>
              </a:pPr>
              <a:r>
                <a:rPr kumimoji="0" lang="en-US" altLang="en-US" sz="1500" b="0" dirty="0">
                  <a:solidFill>
                    <a:prstClr val="black"/>
                  </a:solidFill>
                  <a:latin typeface="Arial" panose="020B0604020202020204" pitchFamily="34" charset="0"/>
                  <a:ea typeface="+mn-ea"/>
                  <a:cs typeface="Arial" panose="020B0604020202020204" pitchFamily="34" charset="0"/>
                </a:rPr>
                <a:t>Application software</a:t>
              </a:r>
            </a:p>
            <a:p>
              <a:pPr marL="218695" indent="-218695" defTabSz="685800" fontAlgn="auto" latinLnBrk="0">
                <a:spcBef>
                  <a:spcPts val="1200"/>
                </a:spcBef>
                <a:spcAft>
                  <a:spcPts val="0"/>
                </a:spcAft>
                <a:buFont typeface="Arial" panose="020B0604020202020204" pitchFamily="34" charset="0"/>
                <a:buChar char="•"/>
              </a:pPr>
              <a:r>
                <a:rPr kumimoji="0" lang="en-US" altLang="en-US" sz="1500" b="0" dirty="0">
                  <a:solidFill>
                    <a:prstClr val="black"/>
                  </a:solidFill>
                  <a:latin typeface="Arial" panose="020B0604020202020204" pitchFamily="34" charset="0"/>
                  <a:ea typeface="+mn-ea"/>
                  <a:cs typeface="Arial" panose="020B0604020202020204" pitchFamily="34" charset="0"/>
                </a:rPr>
                <a:t>Engineering/scientific software</a:t>
              </a:r>
            </a:p>
            <a:p>
              <a:pPr marL="218695" indent="-218695" defTabSz="685800" fontAlgn="auto" latinLnBrk="0">
                <a:spcBef>
                  <a:spcPts val="1200"/>
                </a:spcBef>
                <a:spcAft>
                  <a:spcPts val="0"/>
                </a:spcAft>
                <a:buFont typeface="Arial" panose="020B0604020202020204" pitchFamily="34" charset="0"/>
                <a:buChar char="•"/>
              </a:pPr>
              <a:r>
                <a:rPr kumimoji="0" lang="en-US" altLang="en-US" sz="1500" b="0" dirty="0">
                  <a:solidFill>
                    <a:prstClr val="black"/>
                  </a:solidFill>
                  <a:latin typeface="Arial" panose="020B0604020202020204" pitchFamily="34" charset="0"/>
                  <a:ea typeface="+mn-ea"/>
                  <a:cs typeface="Arial" panose="020B0604020202020204" pitchFamily="34" charset="0"/>
                </a:rPr>
                <a:t>Product-line software</a:t>
              </a:r>
            </a:p>
            <a:p>
              <a:pPr marL="218695" indent="-218695" defTabSz="685800" fontAlgn="auto" latinLnBrk="0">
                <a:spcBef>
                  <a:spcPts val="1200"/>
                </a:spcBef>
                <a:spcAft>
                  <a:spcPts val="0"/>
                </a:spcAft>
                <a:buFont typeface="Arial" panose="020B0604020202020204" pitchFamily="34" charset="0"/>
                <a:buChar char="•"/>
              </a:pPr>
              <a:r>
                <a:rPr kumimoji="0" lang="en-US" altLang="en-US" sz="1500" b="0" dirty="0">
                  <a:solidFill>
                    <a:prstClr val="black"/>
                  </a:solidFill>
                  <a:latin typeface="Arial" panose="020B0604020202020204" pitchFamily="34" charset="0"/>
                  <a:ea typeface="+mn-ea"/>
                  <a:cs typeface="Arial" panose="020B0604020202020204" pitchFamily="34" charset="0"/>
                </a:rPr>
                <a:t>Cloud/Web/Mobile software</a:t>
              </a:r>
            </a:p>
            <a:p>
              <a:pPr marL="218695" indent="-218695" defTabSz="685800" fontAlgn="auto" latinLnBrk="0">
                <a:spcBef>
                  <a:spcPts val="1200"/>
                </a:spcBef>
                <a:spcAft>
                  <a:spcPts val="0"/>
                </a:spcAft>
                <a:buFont typeface="Arial" panose="020B0604020202020204" pitchFamily="34" charset="0"/>
                <a:buChar char="•"/>
              </a:pPr>
              <a:r>
                <a:rPr kumimoji="0" lang="en-US" altLang="en-US" sz="1500" b="0" dirty="0">
                  <a:solidFill>
                    <a:prstClr val="black"/>
                  </a:solidFill>
                  <a:latin typeface="Arial" panose="020B0604020202020204" pitchFamily="34" charset="0"/>
                  <a:ea typeface="+mn-ea"/>
                  <a:cs typeface="Arial" panose="020B0604020202020204" pitchFamily="34" charset="0"/>
                </a:rPr>
                <a:t>AI software (robotics, neural nets, game playing)</a:t>
              </a:r>
            </a:p>
          </p:txBody>
        </p:sp>
        <p:sp>
          <p:nvSpPr>
            <p:cNvPr id="19" name="Rectangle 8">
              <a:extLst>
                <a:ext uri="{FF2B5EF4-FFF2-40B4-BE49-F238E27FC236}">
                  <a16:creationId xmlns:a16="http://schemas.microsoft.com/office/drawing/2014/main" id="{1A4775DB-ECD9-494B-BE7C-D765719EE0DA}"/>
                </a:ext>
              </a:extLst>
            </p:cNvPr>
            <p:cNvSpPr>
              <a:spLocks noChangeArrowheads="1"/>
            </p:cNvSpPr>
            <p:nvPr/>
          </p:nvSpPr>
          <p:spPr bwMode="auto">
            <a:xfrm>
              <a:off x="7896950" y="5391799"/>
              <a:ext cx="766269" cy="309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charset="-127"/>
                </a:defRPr>
              </a:lvl1pPr>
              <a:lvl2pPr marL="742950" indent="-285750">
                <a:defRPr>
                  <a:solidFill>
                    <a:schemeClr val="tx1"/>
                  </a:solidFill>
                  <a:latin typeface="Arial" charset="0"/>
                  <a:ea typeface="굴림" charset="-127"/>
                </a:defRPr>
              </a:lvl2pPr>
              <a:lvl3pPr marL="1143000" indent="-228600">
                <a:defRPr>
                  <a:solidFill>
                    <a:schemeClr val="tx1"/>
                  </a:solidFill>
                  <a:latin typeface="Arial" charset="0"/>
                  <a:ea typeface="굴림" charset="-127"/>
                </a:defRPr>
              </a:lvl3pPr>
              <a:lvl4pPr marL="1600200" indent="-228600">
                <a:defRPr>
                  <a:solidFill>
                    <a:schemeClr val="tx1"/>
                  </a:solidFill>
                  <a:latin typeface="Arial" charset="0"/>
                  <a:ea typeface="굴림" charset="-127"/>
                </a:defRPr>
              </a:lvl4pPr>
              <a:lvl5pPr marL="2057400" indent="-228600">
                <a:defRPr>
                  <a:solidFill>
                    <a:schemeClr val="tx1"/>
                  </a:solidFill>
                  <a:latin typeface="Arial" charset="0"/>
                  <a:ea typeface="굴림" charset="-127"/>
                </a:defRPr>
              </a:lvl5pPr>
              <a:lvl6pPr marL="2514600" indent="-228600" algn="ctr" eaLnBrk="0" fontAlgn="base" hangingPunct="0">
                <a:spcBef>
                  <a:spcPct val="0"/>
                </a:spcBef>
                <a:spcAft>
                  <a:spcPct val="0"/>
                </a:spcAft>
                <a:defRPr>
                  <a:solidFill>
                    <a:schemeClr val="tx1"/>
                  </a:solidFill>
                  <a:latin typeface="Arial" charset="0"/>
                  <a:ea typeface="굴림" charset="-127"/>
                </a:defRPr>
              </a:lvl6pPr>
              <a:lvl7pPr marL="2971800" indent="-228600" algn="ctr" eaLnBrk="0" fontAlgn="base" hangingPunct="0">
                <a:spcBef>
                  <a:spcPct val="0"/>
                </a:spcBef>
                <a:spcAft>
                  <a:spcPct val="0"/>
                </a:spcAft>
                <a:defRPr>
                  <a:solidFill>
                    <a:schemeClr val="tx1"/>
                  </a:solidFill>
                  <a:latin typeface="Arial" charset="0"/>
                  <a:ea typeface="굴림" charset="-127"/>
                </a:defRPr>
              </a:lvl7pPr>
              <a:lvl8pPr marL="3429000" indent="-228600" algn="ctr" eaLnBrk="0" fontAlgn="base" hangingPunct="0">
                <a:spcBef>
                  <a:spcPct val="0"/>
                </a:spcBef>
                <a:spcAft>
                  <a:spcPct val="0"/>
                </a:spcAft>
                <a:defRPr>
                  <a:solidFill>
                    <a:schemeClr val="tx1"/>
                  </a:solidFill>
                  <a:latin typeface="Arial" charset="0"/>
                  <a:ea typeface="굴림" charset="-127"/>
                </a:defRPr>
              </a:lvl8pPr>
              <a:lvl9pPr marL="3886200" indent="-228600" algn="ctr" eaLnBrk="0" fontAlgn="base" hangingPunct="0">
                <a:spcBef>
                  <a:spcPct val="0"/>
                </a:spcBef>
                <a:spcAft>
                  <a:spcPct val="0"/>
                </a:spcAft>
                <a:defRPr>
                  <a:solidFill>
                    <a:schemeClr val="tx1"/>
                  </a:solidFill>
                  <a:latin typeface="Arial" charset="0"/>
                  <a:ea typeface="굴림" charset="-127"/>
                </a:defRPr>
              </a:lvl9pPr>
            </a:lstStyle>
            <a:p>
              <a:pPr defTabSz="685800" fontAlgn="auto" latinLnBrk="0">
                <a:spcBef>
                  <a:spcPts val="0"/>
                </a:spcBef>
                <a:spcAft>
                  <a:spcPts val="0"/>
                </a:spcAft>
              </a:pPr>
              <a:r>
                <a:rPr kumimoji="0" lang="en-GB" altLang="ko-KR" sz="1050" b="0" dirty="0">
                  <a:solidFill>
                    <a:srgbClr val="B2B2B2"/>
                  </a:solidFill>
                </a:rPr>
                <a:t>[PrMa20 ]</a:t>
              </a:r>
              <a:endParaRPr kumimoji="0" lang="en-US" altLang="ko-KR" sz="1050" b="0" dirty="0">
                <a:solidFill>
                  <a:srgbClr val="B2B2B2"/>
                </a:solidFill>
              </a:endParaRPr>
            </a:p>
          </p:txBody>
        </p:sp>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878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4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Rot="1" noChangeArrowheads="1"/>
          </p:cNvSpPr>
          <p:nvPr>
            <p:ph type="title"/>
          </p:nvPr>
        </p:nvSpPr>
        <p:spPr>
          <a:xfrm>
            <a:off x="0" y="541338"/>
            <a:ext cx="9144000" cy="554037"/>
          </a:xfrm>
        </p:spPr>
        <p:txBody>
          <a:bodyPr/>
          <a:lstStyle/>
          <a:p>
            <a:pPr eaLnBrk="1" hangingPunct="1">
              <a:defRPr/>
            </a:pPr>
            <a:r>
              <a:rPr lang="en-US" altLang="ko-KR" dirty="0">
                <a:ea typeface="굴림" pitchFamily="50" charset="-127"/>
              </a:rPr>
              <a:t>Role of S/W: Increased in Everywhere</a:t>
            </a:r>
          </a:p>
        </p:txBody>
      </p:sp>
      <p:sp>
        <p:nvSpPr>
          <p:cNvPr id="65539" name="슬라이드 번호 개체 틀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fld id="{3E2C4050-20B8-4620-A893-E7FCC5B76EBC}" type="slidenum">
              <a:rPr lang="en-US" altLang="ko-KR" sz="1200" smtClean="0">
                <a:solidFill>
                  <a:srgbClr val="003399"/>
                </a:solidFill>
                <a:latin typeface="Arial" panose="020B0604020202020204" pitchFamily="34" charset="0"/>
                <a:ea typeface="굴림" panose="020B0600000101010101" pitchFamily="50" charset="-127"/>
              </a:rPr>
              <a:pPr>
                <a:spcBef>
                  <a:spcPct val="0"/>
                </a:spcBef>
                <a:buClrTx/>
                <a:buSzTx/>
                <a:buFontTx/>
                <a:buNone/>
              </a:pPr>
              <a:t>4</a:t>
            </a:fld>
            <a:endParaRPr lang="en-US" altLang="ko-KR" sz="1200">
              <a:solidFill>
                <a:srgbClr val="003399"/>
              </a:solidFill>
              <a:latin typeface="Arial" panose="020B0604020202020204" pitchFamily="34" charset="0"/>
              <a:ea typeface="굴림" panose="020B0600000101010101" pitchFamily="50" charset="-127"/>
            </a:endParaRPr>
          </a:p>
        </p:txBody>
      </p:sp>
      <p:sp>
        <p:nvSpPr>
          <p:cNvPr id="65540" name="Text Box 4"/>
          <p:cNvSpPr txBox="1">
            <a:spLocks noChangeArrowheads="1"/>
          </p:cNvSpPr>
          <p:nvPr/>
        </p:nvSpPr>
        <p:spPr bwMode="auto">
          <a:xfrm>
            <a:off x="762000" y="6129338"/>
            <a:ext cx="2847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lgn="ctr">
              <a:spcBef>
                <a:spcPct val="0"/>
              </a:spcBef>
              <a:buClrTx/>
              <a:buSzTx/>
              <a:buFontTx/>
              <a:buNone/>
            </a:pPr>
            <a:r>
              <a:rPr lang="ko-KR" altLang="en-US" sz="1400">
                <a:solidFill>
                  <a:srgbClr val="ADADFF"/>
                </a:solidFill>
                <a:latin typeface="Times New Roman" panose="02020603050405020304" pitchFamily="18" charset="0"/>
                <a:ea typeface="굴림" panose="020B0600000101010101" pitchFamily="50" charset="-127"/>
              </a:rPr>
              <a:t>자료출처</a:t>
            </a:r>
            <a:r>
              <a:rPr lang="en-US" altLang="ko-KR" sz="1400">
                <a:solidFill>
                  <a:srgbClr val="ADADFF"/>
                </a:solidFill>
                <a:latin typeface="Times New Roman" panose="02020603050405020304" pitchFamily="18" charset="0"/>
                <a:ea typeface="굴림" panose="020B0600000101010101" pitchFamily="50" charset="-127"/>
              </a:rPr>
              <a:t>: </a:t>
            </a:r>
            <a:r>
              <a:rPr lang="en-US" altLang="ko-KR" sz="1400">
                <a:solidFill>
                  <a:srgbClr val="ADADFF"/>
                </a:solidFill>
                <a:latin typeface="휴먼고딕"/>
                <a:ea typeface="굴림" panose="020B0600000101010101" pitchFamily="50" charset="-127"/>
              </a:rPr>
              <a:t>Watts Humphrey 2002</a:t>
            </a:r>
            <a:r>
              <a:rPr lang="en-US" altLang="ko-KR" sz="1400">
                <a:solidFill>
                  <a:srgbClr val="000000"/>
                </a:solidFill>
                <a:latin typeface="휴먼고딕"/>
                <a:ea typeface="굴림" panose="020B0600000101010101" pitchFamily="50" charset="-127"/>
              </a:rPr>
              <a:t> </a:t>
            </a:r>
          </a:p>
        </p:txBody>
      </p:sp>
      <p:graphicFrame>
        <p:nvGraphicFramePr>
          <p:cNvPr id="65541" name="Object 3"/>
          <p:cNvGraphicFramePr>
            <a:graphicFrameLocks noChangeAspect="1"/>
          </p:cNvGraphicFramePr>
          <p:nvPr>
            <p:extLst>
              <p:ext uri="{D42A27DB-BD31-4B8C-83A1-F6EECF244321}">
                <p14:modId xmlns:p14="http://schemas.microsoft.com/office/powerpoint/2010/main" val="3645348806"/>
              </p:ext>
            </p:extLst>
          </p:nvPr>
        </p:nvGraphicFramePr>
        <p:xfrm>
          <a:off x="76200" y="1285875"/>
          <a:ext cx="7429500" cy="4418013"/>
        </p:xfrm>
        <a:graphic>
          <a:graphicData uri="http://schemas.openxmlformats.org/presentationml/2006/ole">
            <mc:AlternateContent xmlns:mc="http://schemas.openxmlformats.org/markup-compatibility/2006">
              <mc:Choice xmlns:v="urn:schemas-microsoft-com:vml" Requires="v">
                <p:oleObj spid="_x0000_s5233" name="차트" r:id="rId4" imgW="7429500" imgH="4848225" progId="Excel.Chart.8">
                  <p:embed/>
                </p:oleObj>
              </mc:Choice>
              <mc:Fallback>
                <p:oleObj name="차트" r:id="rId4" imgW="7429500" imgH="4848225"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285875"/>
                        <a:ext cx="7429500" cy="441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5542" name="_x102570424" descr="EMB000002dc1d0b"/>
          <p:cNvPicPr>
            <a:picLocks noChangeAspect="1" noChangeArrowheads="1"/>
          </p:cNvPicPr>
          <p:nvPr/>
        </p:nvPicPr>
        <p:blipFill>
          <a:blip r:embed="rId6">
            <a:extLst>
              <a:ext uri="{28A0092B-C50C-407E-A947-70E740481C1C}">
                <a14:useLocalDpi xmlns:a14="http://schemas.microsoft.com/office/drawing/2010/main" val="0"/>
              </a:ext>
            </a:extLst>
          </a:blip>
          <a:srcRect t="17497" b="17497"/>
          <a:stretch>
            <a:fillRect/>
          </a:stretch>
        </p:blipFill>
        <p:spPr bwMode="auto">
          <a:xfrm>
            <a:off x="6286500" y="5253038"/>
            <a:ext cx="2857500"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직사각형 2"/>
          <p:cNvSpPr/>
          <p:nvPr/>
        </p:nvSpPr>
        <p:spPr bwMode="auto">
          <a:xfrm>
            <a:off x="7691438" y="1704975"/>
            <a:ext cx="385762" cy="3067050"/>
          </a:xfrm>
          <a:prstGeom prst="rect">
            <a:avLst/>
          </a:prstGeom>
          <a:solidFill>
            <a:schemeClr val="tx2">
              <a:lumMod val="90000"/>
            </a:schemeClr>
          </a:solidFill>
          <a:ln w="12700" cap="flat" cmpd="sng" algn="ctr">
            <a:solidFill>
              <a:schemeClr val="bg2"/>
            </a:solidFill>
            <a:prstDash val="solid"/>
            <a:round/>
            <a:headEnd type="none" w="med" len="med"/>
            <a:tailEnd type="none" w="med" len="med"/>
          </a:ln>
          <a:effectLst/>
        </p:spPr>
        <p:txBody>
          <a:bodyPr/>
          <a:lstStyle/>
          <a:p>
            <a:pPr eaLnBrk="0" latinLnBrk="0" hangingPunct="0">
              <a:lnSpc>
                <a:spcPct val="90000"/>
              </a:lnSpc>
              <a:defRPr/>
            </a:pPr>
            <a:endParaRPr kumimoji="0" lang="ko-KR" altLang="en-US" sz="1800">
              <a:solidFill>
                <a:srgbClr val="FFFFFF"/>
              </a:solidFill>
              <a:latin typeface="Helvetica" charset="0"/>
            </a:endParaRPr>
          </a:p>
        </p:txBody>
      </p:sp>
      <p:sp>
        <p:nvSpPr>
          <p:cNvPr id="65544" name="TextBox 3"/>
          <p:cNvSpPr txBox="1">
            <a:spLocks noChangeArrowheads="1"/>
          </p:cNvSpPr>
          <p:nvPr/>
        </p:nvSpPr>
        <p:spPr bwMode="auto">
          <a:xfrm>
            <a:off x="7391400" y="1337846"/>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eaLnBrk="0" latinLnBrk="0" hangingPunct="0">
              <a:spcBef>
                <a:spcPct val="0"/>
              </a:spcBef>
              <a:buClrTx/>
              <a:buSzTx/>
              <a:buFontTx/>
              <a:buNone/>
            </a:pPr>
            <a:r>
              <a:rPr lang="en-US" altLang="ko-KR" sz="1600" b="0" dirty="0">
                <a:solidFill>
                  <a:srgbClr val="000514"/>
                </a:solidFill>
                <a:latin typeface="Arial" panose="020B0604020202020204" pitchFamily="34" charset="0"/>
              </a:rPr>
              <a:t>F-35 (20 </a:t>
            </a:r>
            <a:r>
              <a:rPr lang="en-US" altLang="ko-KR" sz="1600" b="0" dirty="0" err="1">
                <a:solidFill>
                  <a:srgbClr val="000514"/>
                </a:solidFill>
                <a:latin typeface="Arial" panose="020B0604020202020204" pitchFamily="34" charset="0"/>
              </a:rPr>
              <a:t>MLoC</a:t>
            </a:r>
            <a:r>
              <a:rPr lang="en-US" altLang="ko-KR" sz="1600" b="0" dirty="0">
                <a:solidFill>
                  <a:srgbClr val="000514"/>
                </a:solidFill>
                <a:latin typeface="Arial" panose="020B0604020202020204" pitchFamily="34" charset="0"/>
              </a:rPr>
              <a:t>)</a:t>
            </a:r>
            <a:endParaRPr lang="ko-KR" altLang="en-US" sz="1600" b="0" dirty="0">
              <a:solidFill>
                <a:srgbClr val="000514"/>
              </a:solidFill>
              <a:latin typeface="Arial" panose="020B0604020202020204" pitchFamily="34" charset="0"/>
            </a:endParaRPr>
          </a:p>
        </p:txBody>
      </p:sp>
      <p:sp>
        <p:nvSpPr>
          <p:cNvPr id="10" name="TextBox 3">
            <a:extLst>
              <a:ext uri="{FF2B5EF4-FFF2-40B4-BE49-F238E27FC236}">
                <a16:creationId xmlns:a16="http://schemas.microsoft.com/office/drawing/2014/main" id="{83E638FF-C333-4745-9016-A3C3DF643D94}"/>
              </a:ext>
            </a:extLst>
          </p:cNvPr>
          <p:cNvSpPr txBox="1">
            <a:spLocks noChangeArrowheads="1"/>
          </p:cNvSpPr>
          <p:nvPr/>
        </p:nvSpPr>
        <p:spPr bwMode="auto">
          <a:xfrm>
            <a:off x="7524817" y="4873823"/>
            <a:ext cx="7809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eaLnBrk="0" latinLnBrk="0" hangingPunct="0">
              <a:spcBef>
                <a:spcPct val="0"/>
              </a:spcBef>
              <a:buClrTx/>
              <a:buSzTx/>
              <a:buFontTx/>
              <a:buNone/>
            </a:pPr>
            <a:r>
              <a:rPr lang="en-US" altLang="ko-KR" sz="1400" b="0" dirty="0">
                <a:solidFill>
                  <a:srgbClr val="000514"/>
                </a:solidFill>
                <a:latin typeface="HY중고딕" panose="02030600000101010101" pitchFamily="18" charset="-127"/>
                <a:ea typeface="HY중고딕" panose="02030600000101010101" pitchFamily="18" charset="-127"/>
              </a:rPr>
              <a:t>2020</a:t>
            </a:r>
            <a:r>
              <a:rPr lang="ko-KR" altLang="en-US" sz="1400" b="0" dirty="0">
                <a:solidFill>
                  <a:srgbClr val="000514"/>
                </a:solidFill>
                <a:latin typeface="HY중고딕" panose="02030600000101010101" pitchFamily="18" charset="-127"/>
                <a:ea typeface="HY중고딕" panose="02030600000101010101" pitchFamily="18" charset="-127"/>
              </a:rPr>
              <a:t>년</a:t>
            </a:r>
          </a:p>
        </p:txBody>
      </p:sp>
    </p:spTree>
    <p:extLst>
      <p:ext uri="{BB962C8B-B14F-4D97-AF65-F5344CB8AC3E}">
        <p14:creationId xmlns:p14="http://schemas.microsoft.com/office/powerpoint/2010/main" val="2297981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9" name="Rectangle 5"/>
          <p:cNvSpPr>
            <a:spLocks noGrp="1" noRot="1" noChangeArrowheads="1"/>
          </p:cNvSpPr>
          <p:nvPr>
            <p:ph type="title"/>
          </p:nvPr>
        </p:nvSpPr>
        <p:spPr/>
        <p:txBody>
          <a:bodyPr/>
          <a:lstStyle/>
          <a:p>
            <a:pPr eaLnBrk="1" hangingPunct="1">
              <a:defRPr/>
            </a:pPr>
            <a:r>
              <a:rPr lang="en-US" altLang="ko-KR">
                <a:latin typeface="Arial" pitchFamily="34" charset="0"/>
                <a:ea typeface="굴림" pitchFamily="50" charset="-127"/>
                <a:cs typeface="Arial" pitchFamily="34" charset="0"/>
              </a:rPr>
              <a:t>Analogy of SE with Civil Engineering</a:t>
            </a:r>
          </a:p>
        </p:txBody>
      </p:sp>
      <p:sp>
        <p:nvSpPr>
          <p:cNvPr id="22531" name="슬라이드 번호 개체 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fld id="{723B7DA8-EDA1-4158-B9E4-311FEDCD90B8}" type="slidenum">
              <a:rPr lang="en-US" altLang="ko-KR" sz="1200">
                <a:solidFill>
                  <a:srgbClr val="003399"/>
                </a:solidFill>
                <a:latin typeface="Arial" panose="020B0604020202020204" pitchFamily="34" charset="0"/>
                <a:cs typeface="Arial" panose="020B0604020202020204" pitchFamily="34" charset="0"/>
              </a:rPr>
              <a:pPr>
                <a:spcBef>
                  <a:spcPct val="0"/>
                </a:spcBef>
                <a:buClrTx/>
                <a:buSzTx/>
                <a:buFontTx/>
                <a:buNone/>
              </a:pPr>
              <a:t>5</a:t>
            </a:fld>
            <a:endParaRPr lang="en-US" altLang="ko-KR" sz="1200">
              <a:solidFill>
                <a:srgbClr val="003399"/>
              </a:solidFill>
              <a:latin typeface="Arial" panose="020B0604020202020204" pitchFamily="34" charset="0"/>
              <a:cs typeface="Arial" panose="020B0604020202020204" pitchFamily="34" charset="0"/>
            </a:endParaRPr>
          </a:p>
        </p:txBody>
      </p:sp>
      <p:pic>
        <p:nvPicPr>
          <p:cNvPr id="225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0"/>
            <a:ext cx="357981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3581400"/>
            <a:ext cx="3200400"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 Box 4"/>
          <p:cNvSpPr txBox="1">
            <a:spLocks noChangeArrowheads="1"/>
          </p:cNvSpPr>
          <p:nvPr/>
        </p:nvSpPr>
        <p:spPr bwMode="auto">
          <a:xfrm>
            <a:off x="381000" y="1828800"/>
            <a:ext cx="444341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There are various kinds of </a:t>
            </a:r>
          </a:p>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construction from a house </a:t>
            </a:r>
          </a:p>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to a building complex</a:t>
            </a:r>
          </a:p>
        </p:txBody>
      </p:sp>
    </p:spTree>
    <p:extLst>
      <p:ext uri="{BB962C8B-B14F-4D97-AF65-F5344CB8AC3E}">
        <p14:creationId xmlns:p14="http://schemas.microsoft.com/office/powerpoint/2010/main" val="4279071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909" name="Rectangle 21"/>
          <p:cNvSpPr>
            <a:spLocks noGrp="1" noRot="1" noChangeArrowheads="1"/>
          </p:cNvSpPr>
          <p:nvPr>
            <p:ph type="title"/>
          </p:nvPr>
        </p:nvSpPr>
        <p:spPr/>
        <p:txBody>
          <a:bodyPr/>
          <a:lstStyle/>
          <a:p>
            <a:pPr eaLnBrk="1" hangingPunct="1">
              <a:defRPr/>
            </a:pPr>
            <a:r>
              <a:rPr lang="en-US" altLang="ko-KR" dirty="0">
                <a:latin typeface="Arial" pitchFamily="34" charset="0"/>
                <a:ea typeface="굴림" pitchFamily="50" charset="-127"/>
                <a:cs typeface="Arial" pitchFamily="34" charset="0"/>
              </a:rPr>
              <a:t>Analogy with Civil Engineering(Cont.)</a:t>
            </a:r>
          </a:p>
        </p:txBody>
      </p:sp>
      <p:sp>
        <p:nvSpPr>
          <p:cNvPr id="24579" name="슬라이드 번호 개체 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fld id="{27340B8C-D3E8-4585-B4E1-631D0A0AE04D}" type="slidenum">
              <a:rPr lang="en-US" altLang="ko-KR" sz="1200">
                <a:solidFill>
                  <a:srgbClr val="003399"/>
                </a:solidFill>
                <a:latin typeface="Arial" panose="020B0604020202020204" pitchFamily="34" charset="0"/>
                <a:cs typeface="Arial" panose="020B0604020202020204" pitchFamily="34" charset="0"/>
              </a:rPr>
              <a:pPr>
                <a:spcBef>
                  <a:spcPct val="0"/>
                </a:spcBef>
                <a:buClrTx/>
                <a:buSzTx/>
                <a:buFontTx/>
                <a:buNone/>
              </a:pPr>
              <a:t>6</a:t>
            </a:fld>
            <a:endParaRPr lang="en-US" altLang="ko-KR" sz="1200">
              <a:solidFill>
                <a:srgbClr val="003399"/>
              </a:solidFill>
              <a:latin typeface="Arial" panose="020B0604020202020204" pitchFamily="34" charset="0"/>
              <a:cs typeface="Arial" panose="020B0604020202020204" pitchFamily="34" charset="0"/>
            </a:endParaRPr>
          </a:p>
        </p:txBody>
      </p:sp>
      <p:pic>
        <p:nvPicPr>
          <p:cNvPr id="2458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1066800"/>
            <a:ext cx="23304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1" name="Group 3"/>
          <p:cNvGrpSpPr>
            <a:grpSpLocks/>
          </p:cNvGrpSpPr>
          <p:nvPr/>
        </p:nvGrpSpPr>
        <p:grpSpPr bwMode="auto">
          <a:xfrm>
            <a:off x="609600" y="4343400"/>
            <a:ext cx="2498725" cy="1676400"/>
            <a:chOff x="1104" y="2508"/>
            <a:chExt cx="1574" cy="1056"/>
          </a:xfrm>
        </p:grpSpPr>
        <p:pic>
          <p:nvPicPr>
            <p:cNvPr id="2459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 y="2508"/>
              <a:ext cx="76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2" y="2688"/>
              <a:ext cx="806"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2" name="Text Box 6"/>
          <p:cNvSpPr txBox="1">
            <a:spLocks noChangeArrowheads="1"/>
          </p:cNvSpPr>
          <p:nvPr/>
        </p:nvSpPr>
        <p:spPr bwMode="auto">
          <a:xfrm>
            <a:off x="304800" y="1600200"/>
            <a:ext cx="5183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When building a small house,...</a:t>
            </a:r>
          </a:p>
        </p:txBody>
      </p:sp>
      <p:grpSp>
        <p:nvGrpSpPr>
          <p:cNvPr id="24583" name="Group 7"/>
          <p:cNvGrpSpPr>
            <a:grpSpLocks/>
          </p:cNvGrpSpPr>
          <p:nvPr/>
        </p:nvGrpSpPr>
        <p:grpSpPr bwMode="auto">
          <a:xfrm>
            <a:off x="228600" y="2514600"/>
            <a:ext cx="4495800" cy="1219200"/>
            <a:chOff x="144" y="1584"/>
            <a:chExt cx="2832" cy="768"/>
          </a:xfrm>
        </p:grpSpPr>
        <p:pic>
          <p:nvPicPr>
            <p:cNvPr id="24591"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04" y="1728"/>
              <a:ext cx="6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2" name="Group 9"/>
            <p:cNvGrpSpPr>
              <a:grpSpLocks/>
            </p:cNvGrpSpPr>
            <p:nvPr/>
          </p:nvGrpSpPr>
          <p:grpSpPr bwMode="auto">
            <a:xfrm>
              <a:off x="528" y="1584"/>
              <a:ext cx="1990" cy="705"/>
              <a:chOff x="528" y="1584"/>
              <a:chExt cx="1990" cy="705"/>
            </a:xfrm>
          </p:grpSpPr>
          <p:pic>
            <p:nvPicPr>
              <p:cNvPr id="24594"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6" y="1584"/>
                <a:ext cx="630"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6" y="1680"/>
                <a:ext cx="74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 y="1632"/>
                <a:ext cx="834"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3"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4" y="1728"/>
              <a:ext cx="641"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84"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87925" y="3595688"/>
            <a:ext cx="998538"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 Box 15"/>
          <p:cNvSpPr txBox="1">
            <a:spLocks noChangeArrowheads="1"/>
          </p:cNvSpPr>
          <p:nvPr/>
        </p:nvSpPr>
        <p:spPr bwMode="auto">
          <a:xfrm>
            <a:off x="854075" y="3657600"/>
            <a:ext cx="2901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With simple tools</a:t>
            </a:r>
          </a:p>
        </p:txBody>
      </p:sp>
      <p:sp>
        <p:nvSpPr>
          <p:cNvPr id="24586" name="Text Box 16"/>
          <p:cNvSpPr txBox="1">
            <a:spLocks noChangeArrowheads="1"/>
          </p:cNvSpPr>
          <p:nvPr/>
        </p:nvSpPr>
        <p:spPr bwMode="auto">
          <a:xfrm>
            <a:off x="1782763" y="5486400"/>
            <a:ext cx="30622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By small group of </a:t>
            </a:r>
          </a:p>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novice workers</a:t>
            </a:r>
          </a:p>
        </p:txBody>
      </p:sp>
      <p:sp>
        <p:nvSpPr>
          <p:cNvPr id="24587" name="Text Box 17"/>
          <p:cNvSpPr txBox="1">
            <a:spLocks noChangeArrowheads="1"/>
          </p:cNvSpPr>
          <p:nvPr/>
        </p:nvSpPr>
        <p:spPr bwMode="auto">
          <a:xfrm>
            <a:off x="4987925" y="4586288"/>
            <a:ext cx="3463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From just a blueprint</a:t>
            </a:r>
          </a:p>
        </p:txBody>
      </p:sp>
      <p:sp>
        <p:nvSpPr>
          <p:cNvPr id="24588" name="Text Box 18"/>
          <p:cNvSpPr txBox="1">
            <a:spLocks noChangeArrowheads="1"/>
          </p:cNvSpPr>
          <p:nvPr/>
        </p:nvSpPr>
        <p:spPr bwMode="auto">
          <a:xfrm>
            <a:off x="6096000" y="579120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endParaRPr lang="ko-KR" altLang="ko-KR" sz="2800" b="0">
              <a:solidFill>
                <a:srgbClr val="003399"/>
              </a:solidFill>
              <a:latin typeface="Arial" panose="020B0604020202020204" pitchFamily="34" charset="0"/>
              <a:ea typeface="굴림" panose="020B0600000101010101" pitchFamily="50" charset="-127"/>
              <a:cs typeface="Arial" panose="020B0604020202020204" pitchFamily="34" charset="0"/>
            </a:endParaRPr>
          </a:p>
        </p:txBody>
      </p:sp>
      <p:sp>
        <p:nvSpPr>
          <p:cNvPr id="24589" name="Text Box 19"/>
          <p:cNvSpPr txBox="1">
            <a:spLocks noChangeArrowheads="1"/>
          </p:cNvSpPr>
          <p:nvPr/>
        </p:nvSpPr>
        <p:spPr bwMode="auto">
          <a:xfrm>
            <a:off x="6324600" y="5502275"/>
            <a:ext cx="24828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Some failures </a:t>
            </a:r>
          </a:p>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are endurable</a:t>
            </a:r>
          </a:p>
        </p:txBody>
      </p:sp>
      <p:pic>
        <p:nvPicPr>
          <p:cNvPr id="24590" name="Picture 2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05400" y="5426075"/>
            <a:ext cx="1138238"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746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6" name="Rectangle 4"/>
          <p:cNvSpPr>
            <a:spLocks noGrp="1" noRot="1" noChangeArrowheads="1"/>
          </p:cNvSpPr>
          <p:nvPr>
            <p:ph type="title"/>
          </p:nvPr>
        </p:nvSpPr>
        <p:spPr/>
        <p:txBody>
          <a:bodyPr/>
          <a:lstStyle/>
          <a:p>
            <a:pPr eaLnBrk="1" hangingPunct="1">
              <a:defRPr/>
            </a:pPr>
            <a:r>
              <a:rPr lang="en-US" altLang="ko-KR">
                <a:latin typeface="Arial" pitchFamily="34" charset="0"/>
                <a:ea typeface="굴림" pitchFamily="50" charset="-127"/>
                <a:cs typeface="Arial" pitchFamily="34" charset="0"/>
              </a:rPr>
              <a:t>Analogy with Civil Engineering(Cont.)</a:t>
            </a:r>
          </a:p>
        </p:txBody>
      </p:sp>
      <p:sp>
        <p:nvSpPr>
          <p:cNvPr id="26627" name="슬라이드 번호 개체 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fld id="{B6260206-FCB1-4E68-9CF6-6D6EDC7B933A}" type="slidenum">
              <a:rPr lang="en-US" altLang="ko-KR" sz="1200">
                <a:solidFill>
                  <a:srgbClr val="003399"/>
                </a:solidFill>
                <a:latin typeface="Arial" panose="020B0604020202020204" pitchFamily="34" charset="0"/>
                <a:cs typeface="Arial" panose="020B0604020202020204" pitchFamily="34" charset="0"/>
              </a:rPr>
              <a:pPr>
                <a:spcBef>
                  <a:spcPct val="0"/>
                </a:spcBef>
                <a:buClrTx/>
                <a:buSzTx/>
                <a:buFontTx/>
                <a:buNone/>
              </a:pPr>
              <a:t>7</a:t>
            </a:fld>
            <a:endParaRPr lang="en-US" altLang="ko-KR" sz="1200">
              <a:solidFill>
                <a:srgbClr val="003399"/>
              </a:solidFill>
              <a:latin typeface="Arial" panose="020B0604020202020204" pitchFamily="34" charset="0"/>
              <a:cs typeface="Arial" panose="020B0604020202020204" pitchFamily="34" charset="0"/>
            </a:endParaRPr>
          </a:p>
        </p:txBody>
      </p:sp>
      <p:pic>
        <p:nvPicPr>
          <p:cNvPr id="266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2895600"/>
            <a:ext cx="24765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3"/>
          <p:cNvSpPr txBox="1">
            <a:spLocks noChangeArrowheads="1"/>
          </p:cNvSpPr>
          <p:nvPr/>
        </p:nvSpPr>
        <p:spPr bwMode="auto">
          <a:xfrm>
            <a:off x="304800" y="1600200"/>
            <a:ext cx="66421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dirty="0">
                <a:solidFill>
                  <a:srgbClr val="003399"/>
                </a:solidFill>
                <a:latin typeface="Arial" panose="020B0604020202020204" pitchFamily="34" charset="0"/>
                <a:ea typeface="굴림" panose="020B0600000101010101" pitchFamily="50" charset="-127"/>
                <a:cs typeface="Arial" panose="020B0604020202020204" pitchFamily="34" charset="0"/>
              </a:rPr>
              <a:t>When constructing a building complex,...</a:t>
            </a:r>
          </a:p>
          <a:p>
            <a:pPr>
              <a:spcBef>
                <a:spcPct val="0"/>
              </a:spcBef>
              <a:buClrTx/>
              <a:buSzTx/>
              <a:buFontTx/>
              <a:buNone/>
            </a:pPr>
            <a:r>
              <a:rPr lang="en-US" altLang="ko-KR" sz="2800" b="0" dirty="0">
                <a:solidFill>
                  <a:srgbClr val="003399"/>
                </a:solidFill>
                <a:latin typeface="Arial" panose="020B0604020202020204" pitchFamily="34" charset="0"/>
                <a:ea typeface="굴림" panose="020B0600000101010101" pitchFamily="50" charset="-127"/>
                <a:cs typeface="Arial" panose="020B0604020202020204" pitchFamily="34" charset="0"/>
              </a:rPr>
              <a:t>we must </a:t>
            </a:r>
            <a:r>
              <a:rPr lang="en-US" altLang="ko-KR" sz="2800" b="0" dirty="0">
                <a:solidFill>
                  <a:srgbClr val="FF0000"/>
                </a:solidFill>
                <a:latin typeface="Arial" panose="020B0604020202020204" pitchFamily="34" charset="0"/>
                <a:ea typeface="굴림" panose="020B0600000101010101" pitchFamily="50" charset="-127"/>
                <a:cs typeface="Arial" panose="020B0604020202020204" pitchFamily="34" charset="0"/>
              </a:rPr>
              <a:t>re-think everything</a:t>
            </a:r>
          </a:p>
        </p:txBody>
      </p:sp>
    </p:spTree>
    <p:extLst>
      <p:ext uri="{BB962C8B-B14F-4D97-AF65-F5344CB8AC3E}">
        <p14:creationId xmlns:p14="http://schemas.microsoft.com/office/powerpoint/2010/main" val="429268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56" name="Rectangle 20"/>
          <p:cNvSpPr>
            <a:spLocks noGrp="1" noRot="1" noChangeArrowheads="1"/>
          </p:cNvSpPr>
          <p:nvPr>
            <p:ph type="title"/>
          </p:nvPr>
        </p:nvSpPr>
        <p:spPr/>
        <p:txBody>
          <a:bodyPr/>
          <a:lstStyle/>
          <a:p>
            <a:pPr eaLnBrk="1" hangingPunct="1">
              <a:defRPr/>
            </a:pPr>
            <a:r>
              <a:rPr lang="en-US" altLang="ko-KR">
                <a:latin typeface="Arial" pitchFamily="34" charset="0"/>
                <a:ea typeface="굴림" pitchFamily="50" charset="-127"/>
                <a:cs typeface="Arial" pitchFamily="34" charset="0"/>
              </a:rPr>
              <a:t>Analogy with Civil Engineering(Cont.)</a:t>
            </a:r>
          </a:p>
        </p:txBody>
      </p:sp>
      <p:sp>
        <p:nvSpPr>
          <p:cNvPr id="28675" name="슬라이드 번호 개체 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fld id="{159066D0-11C2-4E87-B99E-EF98DDA48742}" type="slidenum">
              <a:rPr lang="en-US" altLang="ko-KR" sz="1200">
                <a:solidFill>
                  <a:srgbClr val="003399"/>
                </a:solidFill>
                <a:latin typeface="Arial" panose="020B0604020202020204" pitchFamily="34" charset="0"/>
                <a:cs typeface="Arial" panose="020B0604020202020204" pitchFamily="34" charset="0"/>
              </a:rPr>
              <a:pPr>
                <a:spcBef>
                  <a:spcPct val="0"/>
                </a:spcBef>
                <a:buClrTx/>
                <a:buSzTx/>
                <a:buFontTx/>
                <a:buNone/>
              </a:pPr>
              <a:t>8</a:t>
            </a:fld>
            <a:endParaRPr lang="en-US" altLang="ko-KR" sz="1200">
              <a:solidFill>
                <a:srgbClr val="003399"/>
              </a:solidFill>
              <a:latin typeface="Arial" panose="020B0604020202020204" pitchFamily="34" charset="0"/>
              <a:cs typeface="Arial" panose="020B0604020202020204" pitchFamily="34" charset="0"/>
            </a:endParaRPr>
          </a:p>
        </p:txBody>
      </p:sp>
      <p:sp>
        <p:nvSpPr>
          <p:cNvPr id="28676" name="Text Box 2"/>
          <p:cNvSpPr txBox="1">
            <a:spLocks noChangeArrowheads="1"/>
          </p:cNvSpPr>
          <p:nvPr/>
        </p:nvSpPr>
        <p:spPr bwMode="auto">
          <a:xfrm>
            <a:off x="304800" y="21129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endParaRPr lang="ko-KR" altLang="ko-KR" sz="2800" b="0">
              <a:solidFill>
                <a:srgbClr val="003399"/>
              </a:solidFill>
              <a:latin typeface="Arial" panose="020B0604020202020204" pitchFamily="34" charset="0"/>
              <a:ea typeface="굴림" panose="020B0600000101010101" pitchFamily="50" charset="-127"/>
              <a:cs typeface="Arial" panose="020B0604020202020204" pitchFamily="34" charset="0"/>
            </a:endParaRPr>
          </a:p>
        </p:txBody>
      </p:sp>
      <p:sp>
        <p:nvSpPr>
          <p:cNvPr id="28677" name="Text Box 3"/>
          <p:cNvSpPr txBox="1">
            <a:spLocks noChangeArrowheads="1"/>
          </p:cNvSpPr>
          <p:nvPr/>
        </p:nvSpPr>
        <p:spPr bwMode="auto">
          <a:xfrm>
            <a:off x="304800" y="2112963"/>
            <a:ext cx="3182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With scalable tools</a:t>
            </a:r>
          </a:p>
        </p:txBody>
      </p:sp>
      <p:grpSp>
        <p:nvGrpSpPr>
          <p:cNvPr id="28678" name="Group 4"/>
          <p:cNvGrpSpPr>
            <a:grpSpLocks/>
          </p:cNvGrpSpPr>
          <p:nvPr/>
        </p:nvGrpSpPr>
        <p:grpSpPr bwMode="auto">
          <a:xfrm>
            <a:off x="609600" y="4724400"/>
            <a:ext cx="4495800" cy="1219200"/>
            <a:chOff x="144" y="1584"/>
            <a:chExt cx="2832" cy="768"/>
          </a:xfrm>
        </p:grpSpPr>
        <p:pic>
          <p:nvPicPr>
            <p:cNvPr id="286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 y="1728"/>
              <a:ext cx="6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9" name="Group 6"/>
            <p:cNvGrpSpPr>
              <a:grpSpLocks/>
            </p:cNvGrpSpPr>
            <p:nvPr/>
          </p:nvGrpSpPr>
          <p:grpSpPr bwMode="auto">
            <a:xfrm>
              <a:off x="528" y="1584"/>
              <a:ext cx="1990" cy="705"/>
              <a:chOff x="528" y="1584"/>
              <a:chExt cx="1990" cy="705"/>
            </a:xfrm>
          </p:grpSpPr>
          <p:pic>
            <p:nvPicPr>
              <p:cNvPr id="2869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6" y="1584"/>
                <a:ext cx="630"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6" y="1680"/>
                <a:ext cx="74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 y="1632"/>
                <a:ext cx="834"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690"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 y="1728"/>
              <a:ext cx="641"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79" name="Group 11"/>
          <p:cNvGrpSpPr>
            <a:grpSpLocks/>
          </p:cNvGrpSpPr>
          <p:nvPr/>
        </p:nvGrpSpPr>
        <p:grpSpPr bwMode="auto">
          <a:xfrm>
            <a:off x="228600" y="2914650"/>
            <a:ext cx="8685213" cy="1027113"/>
            <a:chOff x="528" y="2448"/>
            <a:chExt cx="5471" cy="647"/>
          </a:xfrm>
        </p:grpSpPr>
        <p:pic>
          <p:nvPicPr>
            <p:cNvPr id="28683"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40" y="2496"/>
              <a:ext cx="1200"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 y="2496"/>
              <a:ext cx="1392"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12" y="2448"/>
              <a:ext cx="1487"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72" y="2496"/>
              <a:ext cx="799"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7" name="Picture 1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40" y="2448"/>
              <a:ext cx="863"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80" name="Text Box 17"/>
          <p:cNvSpPr txBox="1">
            <a:spLocks noChangeArrowheads="1"/>
          </p:cNvSpPr>
          <p:nvPr/>
        </p:nvSpPr>
        <p:spPr bwMode="auto">
          <a:xfrm>
            <a:off x="612775" y="4191000"/>
            <a:ext cx="3783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as well as simple ones</a:t>
            </a:r>
          </a:p>
        </p:txBody>
      </p:sp>
      <p:pic>
        <p:nvPicPr>
          <p:cNvPr id="28681" name="Picture 1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00800" y="4114800"/>
            <a:ext cx="1357313"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2" name="Text Box 19"/>
          <p:cNvSpPr txBox="1">
            <a:spLocks noChangeArrowheads="1"/>
          </p:cNvSpPr>
          <p:nvPr/>
        </p:nvSpPr>
        <p:spPr bwMode="auto">
          <a:xfrm>
            <a:off x="6248400" y="5410200"/>
            <a:ext cx="23161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Use different </a:t>
            </a:r>
          </a:p>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materials</a:t>
            </a:r>
          </a:p>
        </p:txBody>
      </p:sp>
    </p:spTree>
    <p:extLst>
      <p:ext uri="{BB962C8B-B14F-4D97-AF65-F5344CB8AC3E}">
        <p14:creationId xmlns:p14="http://schemas.microsoft.com/office/powerpoint/2010/main" val="4128762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3" name="Rectangle 23"/>
          <p:cNvSpPr>
            <a:spLocks noGrp="1" noRot="1" noChangeArrowheads="1"/>
          </p:cNvSpPr>
          <p:nvPr>
            <p:ph type="title"/>
          </p:nvPr>
        </p:nvSpPr>
        <p:spPr/>
        <p:txBody>
          <a:bodyPr/>
          <a:lstStyle/>
          <a:p>
            <a:pPr eaLnBrk="1" hangingPunct="1">
              <a:defRPr/>
            </a:pPr>
            <a:r>
              <a:rPr lang="en-US" altLang="ko-KR">
                <a:latin typeface="Arial" pitchFamily="34" charset="0"/>
                <a:ea typeface="굴림" pitchFamily="50" charset="-127"/>
                <a:cs typeface="Arial" pitchFamily="34" charset="0"/>
              </a:rPr>
              <a:t>Analogy with Civil Engineering(Cont.)</a:t>
            </a:r>
          </a:p>
        </p:txBody>
      </p:sp>
      <p:sp>
        <p:nvSpPr>
          <p:cNvPr id="30723" name="슬라이드 번호 개체 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fld id="{0F58B95A-4DF2-459B-AC6B-48B2F4BAA575}" type="slidenum">
              <a:rPr lang="en-US" altLang="ko-KR" sz="1200">
                <a:solidFill>
                  <a:srgbClr val="003399"/>
                </a:solidFill>
                <a:latin typeface="Arial" panose="020B0604020202020204" pitchFamily="34" charset="0"/>
                <a:cs typeface="Arial" panose="020B0604020202020204" pitchFamily="34" charset="0"/>
              </a:rPr>
              <a:pPr>
                <a:spcBef>
                  <a:spcPct val="0"/>
                </a:spcBef>
                <a:buClrTx/>
                <a:buSzTx/>
                <a:buFontTx/>
                <a:buNone/>
              </a:pPr>
              <a:t>9</a:t>
            </a:fld>
            <a:endParaRPr lang="en-US" altLang="ko-KR" sz="1200">
              <a:solidFill>
                <a:srgbClr val="003399"/>
              </a:solidFill>
              <a:latin typeface="Arial" panose="020B0604020202020204" pitchFamily="34" charset="0"/>
              <a:cs typeface="Arial" panose="020B0604020202020204" pitchFamily="34" charset="0"/>
            </a:endParaRPr>
          </a:p>
        </p:txBody>
      </p:sp>
      <p:pic>
        <p:nvPicPr>
          <p:cNvPr id="3072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3429000"/>
            <a:ext cx="1754188"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800" y="3352800"/>
            <a:ext cx="1458913"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6" name="Group 4"/>
          <p:cNvGrpSpPr>
            <a:grpSpLocks/>
          </p:cNvGrpSpPr>
          <p:nvPr/>
        </p:nvGrpSpPr>
        <p:grpSpPr bwMode="auto">
          <a:xfrm>
            <a:off x="381000" y="2057400"/>
            <a:ext cx="6523038" cy="1143000"/>
            <a:chOff x="821" y="1872"/>
            <a:chExt cx="4781" cy="1056"/>
          </a:xfrm>
        </p:grpSpPr>
        <p:pic>
          <p:nvPicPr>
            <p:cNvPr id="3073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 y="1872"/>
              <a:ext cx="79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05" y="1872"/>
              <a:ext cx="79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08" y="1872"/>
              <a:ext cx="801"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0" y="1872"/>
              <a:ext cx="80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90" y="1872"/>
              <a:ext cx="806"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84" y="1872"/>
              <a:ext cx="80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27" name="Text Box 11"/>
          <p:cNvSpPr txBox="1">
            <a:spLocks noChangeArrowheads="1"/>
          </p:cNvSpPr>
          <p:nvPr/>
        </p:nvSpPr>
        <p:spPr bwMode="auto">
          <a:xfrm>
            <a:off x="228600" y="1524000"/>
            <a:ext cx="6062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By a big group of various technicians</a:t>
            </a:r>
          </a:p>
        </p:txBody>
      </p:sp>
      <p:sp>
        <p:nvSpPr>
          <p:cNvPr id="30728" name="Text Box 12"/>
          <p:cNvSpPr txBox="1">
            <a:spLocks noChangeArrowheads="1"/>
          </p:cNvSpPr>
          <p:nvPr/>
        </p:nvSpPr>
        <p:spPr bwMode="auto">
          <a:xfrm>
            <a:off x="381000" y="4419600"/>
            <a:ext cx="3224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With collaborations</a:t>
            </a:r>
          </a:p>
        </p:txBody>
      </p:sp>
      <p:sp>
        <p:nvSpPr>
          <p:cNvPr id="30729" name="Text Box 13"/>
          <p:cNvSpPr txBox="1">
            <a:spLocks noChangeArrowheads="1"/>
          </p:cNvSpPr>
          <p:nvPr/>
        </p:nvSpPr>
        <p:spPr bwMode="auto">
          <a:xfrm>
            <a:off x="3429000" y="4419600"/>
            <a:ext cx="1946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and guides</a:t>
            </a:r>
          </a:p>
        </p:txBody>
      </p:sp>
      <p:pic>
        <p:nvPicPr>
          <p:cNvPr id="30730"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81200" y="4876800"/>
            <a:ext cx="10890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1" name="Text Box 15"/>
          <p:cNvSpPr txBox="1">
            <a:spLocks noChangeArrowheads="1"/>
          </p:cNvSpPr>
          <p:nvPr/>
        </p:nvSpPr>
        <p:spPr bwMode="auto">
          <a:xfrm>
            <a:off x="990600" y="6019800"/>
            <a:ext cx="2782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Set of blueprints</a:t>
            </a:r>
          </a:p>
        </p:txBody>
      </p:sp>
      <p:grpSp>
        <p:nvGrpSpPr>
          <p:cNvPr id="30732" name="Group 16"/>
          <p:cNvGrpSpPr>
            <a:grpSpLocks/>
          </p:cNvGrpSpPr>
          <p:nvPr/>
        </p:nvGrpSpPr>
        <p:grpSpPr bwMode="auto">
          <a:xfrm>
            <a:off x="3352800" y="5105400"/>
            <a:ext cx="4692650" cy="990600"/>
            <a:chOff x="2551" y="3168"/>
            <a:chExt cx="2956" cy="624"/>
          </a:xfrm>
        </p:grpSpPr>
        <p:pic>
          <p:nvPicPr>
            <p:cNvPr id="30734" name="Picture 1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51" y="3168"/>
              <a:ext cx="603"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5" name="Picture 1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20" y="3171"/>
              <a:ext cx="624" cy="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6" name="Picture 1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96" y="3171"/>
              <a:ext cx="624" cy="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7" name="Picture 2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93" y="3168"/>
              <a:ext cx="624"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8" name="Picture 2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82" y="3168"/>
              <a:ext cx="625"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33" name="Text Box 22"/>
          <p:cNvSpPr txBox="1">
            <a:spLocks noChangeArrowheads="1"/>
          </p:cNvSpPr>
          <p:nvPr/>
        </p:nvSpPr>
        <p:spPr bwMode="auto">
          <a:xfrm>
            <a:off x="3810000" y="6019800"/>
            <a:ext cx="3941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sz="2400">
                <a:solidFill>
                  <a:schemeClr val="bg1"/>
                </a:solidFill>
                <a:latin typeface="Palatino" charset="0"/>
              </a:defRPr>
            </a:lvl1pPr>
            <a:lvl2pPr marL="742950" indent="-285750">
              <a:spcBef>
                <a:spcPct val="20000"/>
              </a:spcBef>
              <a:buClr>
                <a:schemeClr val="accent2"/>
              </a:buClr>
              <a:buSzPct val="70000"/>
              <a:buFont typeface="Wingdings" panose="05000000000000000000" pitchFamily="2" charset="2"/>
              <a:buChar char="n"/>
              <a:defRPr sz="2000">
                <a:solidFill>
                  <a:schemeClr val="bg1"/>
                </a:solidFill>
                <a:latin typeface="Palatino" charset="0"/>
              </a:defRPr>
            </a:lvl2pPr>
            <a:lvl3pPr marL="1143000" indent="-228600">
              <a:spcBef>
                <a:spcPct val="20000"/>
              </a:spcBef>
              <a:buClr>
                <a:schemeClr val="tx2"/>
              </a:buClr>
              <a:buSzPct val="70000"/>
              <a:buFont typeface="Wingdings" panose="05000000000000000000" pitchFamily="2" charset="2"/>
              <a:buChar char="n"/>
              <a:defRPr sz="2400">
                <a:solidFill>
                  <a:schemeClr val="bg2"/>
                </a:solidFill>
                <a:latin typeface="Palatino" charset="0"/>
              </a:defRPr>
            </a:lvl3pPr>
            <a:lvl4pPr marL="1600200" indent="-228600">
              <a:spcBef>
                <a:spcPct val="20000"/>
              </a:spcBef>
              <a:buClr>
                <a:schemeClr val="accent2"/>
              </a:buClr>
              <a:buSzPct val="70000"/>
              <a:buFont typeface="Wingdings" panose="05000000000000000000" pitchFamily="2" charset="2"/>
              <a:buChar char="n"/>
              <a:defRPr sz="1600">
                <a:solidFill>
                  <a:schemeClr val="bg2"/>
                </a:solidFill>
                <a:latin typeface="Palatino" charset="0"/>
              </a:defRPr>
            </a:lvl4pPr>
            <a:lvl5pPr marL="2057400" indent="-228600">
              <a:spcBef>
                <a:spcPct val="20000"/>
              </a:spcBef>
              <a:buClr>
                <a:schemeClr val="hlink"/>
              </a:buClr>
              <a:buSzPct val="70000"/>
              <a:buFont typeface="Wingdings" panose="05000000000000000000" pitchFamily="2" charset="2"/>
              <a:buChar char="n"/>
              <a:defRPr sz="1600">
                <a:solidFill>
                  <a:schemeClr val="bg2"/>
                </a:solidFill>
                <a:latin typeface="Palatino"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1600">
                <a:solidFill>
                  <a:schemeClr val="bg2"/>
                </a:solidFill>
                <a:latin typeface="Palatino" charset="0"/>
              </a:defRPr>
            </a:lvl9pPr>
          </a:lstStyle>
          <a:p>
            <a:pPr>
              <a:spcBef>
                <a:spcPct val="0"/>
              </a:spcBef>
              <a:buClrTx/>
              <a:buSzTx/>
              <a:buFontTx/>
              <a:buNone/>
            </a:pPr>
            <a:r>
              <a:rPr lang="en-US" altLang="ko-KR" sz="2800" b="0">
                <a:solidFill>
                  <a:srgbClr val="003399"/>
                </a:solidFill>
                <a:latin typeface="Arial" panose="020B0604020202020204" pitchFamily="34" charset="0"/>
                <a:ea typeface="굴림" panose="020B0600000101010101" pitchFamily="50" charset="-127"/>
                <a:cs typeface="Arial" panose="020B0604020202020204" pitchFamily="34" charset="0"/>
              </a:rPr>
              <a:t>As well as careful plans</a:t>
            </a:r>
          </a:p>
        </p:txBody>
      </p:sp>
    </p:spTree>
    <p:extLst>
      <p:ext uri="{BB962C8B-B14F-4D97-AF65-F5344CB8AC3E}">
        <p14:creationId xmlns:p14="http://schemas.microsoft.com/office/powerpoint/2010/main" val="297537200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etri">
  <a:themeElements>
    <a:clrScheme name="etri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tri">
      <a:majorFont>
        <a:latin typeface="Arial"/>
        <a:ea typeface="HY크리스탈M"/>
        <a:cs typeface=""/>
      </a:majorFont>
      <a:minorFont>
        <a:latin typeface="Arial"/>
        <a:ea typeface="HY중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2000" b="1" i="0" u="none" strike="noStrike" cap="none" normalizeH="0" baseline="0" smtClean="0">
            <a:ln>
              <a:noFill/>
            </a:ln>
            <a:solidFill>
              <a:schemeClr val="tx1"/>
            </a:solidFill>
            <a:effectLst/>
            <a:latin typeface="Arial" charset="0"/>
            <a:ea typeface="HY견고딕" pitchFamily="18" charset="-127"/>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2000" b="1" i="0" u="none" strike="noStrike" cap="none" normalizeH="0" baseline="0" smtClean="0">
            <a:ln>
              <a:noFill/>
            </a:ln>
            <a:solidFill>
              <a:schemeClr val="tx1"/>
            </a:solidFill>
            <a:effectLst/>
            <a:latin typeface="Arial" charset="0"/>
            <a:ea typeface="HY견고딕" pitchFamily="18" charset="-127"/>
          </a:defRPr>
        </a:defPPr>
      </a:lstStyle>
    </a:lnDef>
  </a:objectDefaults>
  <a:extraClrSchemeLst>
    <a:extraClrScheme>
      <a:clrScheme name="etri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tri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tri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tri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tri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tri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tri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tri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tri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tri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tri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tri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minar">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质朴">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solidFill>
          <a:schemeClr val="bg1"/>
        </a:solidFill>
        <a:ln>
          <a:solidFill>
            <a:schemeClr val="accent1"/>
          </a:solidFill>
          <a:prstDash val="solid"/>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_Seminar">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质朴">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lIns="0" tIns="0" rIns="0" bIns="0">
        <a:spAutoFit/>
      </a:bodyPr>
      <a:lstStyle>
        <a:defPPr>
          <a:defRPr dirty="0">
            <a:ea typeface="굴림" pitchFamily="50" charset="-127"/>
            <a:sym typeface="Wingdings"/>
          </a:defRPr>
        </a:defPPr>
      </a:lstStyle>
    </a:spDef>
  </a:objectDefaults>
  <a:extraClrSchemeLst/>
</a:theme>
</file>

<file path=ppt/theme/theme4.xml><?xml version="1.0" encoding="utf-8"?>
<a:theme xmlns:a="http://schemas.openxmlformats.org/drawingml/2006/main" name="cs550">
  <a:themeElements>
    <a:clrScheme name="cs550 6">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cs550">
      <a:majorFont>
        <a:latin typeface="Palatino"/>
        <a:ea typeface=""/>
        <a:cs typeface=""/>
      </a:majorFont>
      <a:minorFont>
        <a:latin typeface="Palatin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lnDef>
  </a:objectDefaults>
  <a:extraClrSchemeLst>
    <a:extraClrScheme>
      <a:clrScheme name="cs550 1">
        <a:dk1>
          <a:srgbClr val="5C1F00"/>
        </a:dk1>
        <a:lt1>
          <a:srgbClr val="FFFFFF"/>
        </a:lt1>
        <a:dk2>
          <a:srgbClr val="8C0000"/>
        </a:dk2>
        <a:lt2>
          <a:srgbClr val="DFD293"/>
        </a:lt2>
        <a:accent1>
          <a:srgbClr val="D80000"/>
        </a:accent1>
        <a:accent2>
          <a:srgbClr val="BE7960"/>
        </a:accent2>
        <a:accent3>
          <a:srgbClr val="C5AAAA"/>
        </a:accent3>
        <a:accent4>
          <a:srgbClr val="DADADA"/>
        </a:accent4>
        <a:accent5>
          <a:srgbClr val="E9AA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550 2">
        <a:dk1>
          <a:srgbClr val="5E4444"/>
        </a:dk1>
        <a:lt1>
          <a:srgbClr val="F7F3F3"/>
        </a:lt1>
        <a:dk2>
          <a:srgbClr val="8A6362"/>
        </a:dk2>
        <a:lt2>
          <a:srgbClr val="D8C1BA"/>
        </a:lt2>
        <a:accent1>
          <a:srgbClr val="362626"/>
        </a:accent1>
        <a:accent2>
          <a:srgbClr val="C16059"/>
        </a:accent2>
        <a:accent3>
          <a:srgbClr val="C4B7B7"/>
        </a:accent3>
        <a:accent4>
          <a:srgbClr val="D3D0D0"/>
        </a:accent4>
        <a:accent5>
          <a:srgbClr val="AEACAC"/>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cs550 3">
        <a:dk1>
          <a:srgbClr val="7F6737"/>
        </a:dk1>
        <a:lt1>
          <a:srgbClr val="FFFFFF"/>
        </a:lt1>
        <a:dk2>
          <a:srgbClr val="BFA673"/>
        </a:dk2>
        <a:lt2>
          <a:srgbClr val="E6E3AA"/>
        </a:lt2>
        <a:accent1>
          <a:srgbClr val="49411F"/>
        </a:accent1>
        <a:accent2>
          <a:srgbClr val="808000"/>
        </a:accent2>
        <a:accent3>
          <a:srgbClr val="DCD0BC"/>
        </a:accent3>
        <a:accent4>
          <a:srgbClr val="DADADA"/>
        </a:accent4>
        <a:accent5>
          <a:srgbClr val="B1B0AB"/>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cs550 4">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cs550 5">
        <a:dk1>
          <a:srgbClr val="2A5400"/>
        </a:dk1>
        <a:lt1>
          <a:srgbClr val="FFFFFF"/>
        </a:lt1>
        <a:dk2>
          <a:srgbClr val="4A9400"/>
        </a:dk2>
        <a:lt2>
          <a:srgbClr val="BAE8BA"/>
        </a:lt2>
        <a:accent1>
          <a:srgbClr val="003300"/>
        </a:accent1>
        <a:accent2>
          <a:srgbClr val="33CC33"/>
        </a:accent2>
        <a:accent3>
          <a:srgbClr val="B1C8AA"/>
        </a:accent3>
        <a:accent4>
          <a:srgbClr val="DADADA"/>
        </a:accent4>
        <a:accent5>
          <a:srgbClr val="AAADAA"/>
        </a:accent5>
        <a:accent6>
          <a:srgbClr val="2DB92D"/>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cs550 6">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cs550 7">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cs550 8">
        <a:dk1>
          <a:srgbClr val="3E3E5C"/>
        </a:dk1>
        <a:lt1>
          <a:srgbClr val="FFFFFF"/>
        </a:lt1>
        <a:dk2>
          <a:srgbClr val="666699"/>
        </a:dk2>
        <a:lt2>
          <a:srgbClr val="DFDFE9"/>
        </a:lt2>
        <a:accent1>
          <a:srgbClr val="2E2E46"/>
        </a:accent1>
        <a:accent2>
          <a:srgbClr val="679ACD"/>
        </a:accent2>
        <a:accent3>
          <a:srgbClr val="B8B8CA"/>
        </a:accent3>
        <a:accent4>
          <a:srgbClr val="DADADA"/>
        </a:accent4>
        <a:accent5>
          <a:srgbClr val="ADADB0"/>
        </a:accent5>
        <a:accent6>
          <a:srgbClr val="5D8BBA"/>
        </a:accent6>
        <a:hlink>
          <a:srgbClr val="99CCFF"/>
        </a:hlink>
        <a:folHlink>
          <a:srgbClr val="CC99FF"/>
        </a:folHlink>
      </a:clrScheme>
      <a:clrMap bg1="dk2" tx1="lt1" bg2="dk1" tx2="lt2" accent1="accent1" accent2="accent2" accent3="accent3" accent4="accent4" accent5="accent5" accent6="accent6" hlink="hlink" folHlink="folHlink"/>
    </a:extraClrScheme>
    <a:extraClrScheme>
      <a:clrScheme name="cs550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2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s550">
  <a:themeElements>
    <a:clrScheme name="cs550 6">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cs550">
      <a:majorFont>
        <a:latin typeface="Palatino"/>
        <a:ea typeface=""/>
        <a:cs typeface=""/>
      </a:majorFont>
      <a:minorFont>
        <a:latin typeface="Palatin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lnDef>
  </a:objectDefaults>
  <a:extraClrSchemeLst>
    <a:extraClrScheme>
      <a:clrScheme name="cs550 1">
        <a:dk1>
          <a:srgbClr val="5C1F00"/>
        </a:dk1>
        <a:lt1>
          <a:srgbClr val="FFFFFF"/>
        </a:lt1>
        <a:dk2>
          <a:srgbClr val="8C0000"/>
        </a:dk2>
        <a:lt2>
          <a:srgbClr val="DFD293"/>
        </a:lt2>
        <a:accent1>
          <a:srgbClr val="D80000"/>
        </a:accent1>
        <a:accent2>
          <a:srgbClr val="BE7960"/>
        </a:accent2>
        <a:accent3>
          <a:srgbClr val="C5AAAA"/>
        </a:accent3>
        <a:accent4>
          <a:srgbClr val="DADADA"/>
        </a:accent4>
        <a:accent5>
          <a:srgbClr val="E9AA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550 2">
        <a:dk1>
          <a:srgbClr val="5E4444"/>
        </a:dk1>
        <a:lt1>
          <a:srgbClr val="F7F3F3"/>
        </a:lt1>
        <a:dk2>
          <a:srgbClr val="8A6362"/>
        </a:dk2>
        <a:lt2>
          <a:srgbClr val="D8C1BA"/>
        </a:lt2>
        <a:accent1>
          <a:srgbClr val="362626"/>
        </a:accent1>
        <a:accent2>
          <a:srgbClr val="C16059"/>
        </a:accent2>
        <a:accent3>
          <a:srgbClr val="C4B7B7"/>
        </a:accent3>
        <a:accent4>
          <a:srgbClr val="D3D0D0"/>
        </a:accent4>
        <a:accent5>
          <a:srgbClr val="AEACAC"/>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cs550 3">
        <a:dk1>
          <a:srgbClr val="7F6737"/>
        </a:dk1>
        <a:lt1>
          <a:srgbClr val="FFFFFF"/>
        </a:lt1>
        <a:dk2>
          <a:srgbClr val="BFA673"/>
        </a:dk2>
        <a:lt2>
          <a:srgbClr val="E6E3AA"/>
        </a:lt2>
        <a:accent1>
          <a:srgbClr val="49411F"/>
        </a:accent1>
        <a:accent2>
          <a:srgbClr val="808000"/>
        </a:accent2>
        <a:accent3>
          <a:srgbClr val="DCD0BC"/>
        </a:accent3>
        <a:accent4>
          <a:srgbClr val="DADADA"/>
        </a:accent4>
        <a:accent5>
          <a:srgbClr val="B1B0AB"/>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cs550 4">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cs550 5">
        <a:dk1>
          <a:srgbClr val="2A5400"/>
        </a:dk1>
        <a:lt1>
          <a:srgbClr val="FFFFFF"/>
        </a:lt1>
        <a:dk2>
          <a:srgbClr val="4A9400"/>
        </a:dk2>
        <a:lt2>
          <a:srgbClr val="BAE8BA"/>
        </a:lt2>
        <a:accent1>
          <a:srgbClr val="003300"/>
        </a:accent1>
        <a:accent2>
          <a:srgbClr val="33CC33"/>
        </a:accent2>
        <a:accent3>
          <a:srgbClr val="B1C8AA"/>
        </a:accent3>
        <a:accent4>
          <a:srgbClr val="DADADA"/>
        </a:accent4>
        <a:accent5>
          <a:srgbClr val="AAADAA"/>
        </a:accent5>
        <a:accent6>
          <a:srgbClr val="2DB92D"/>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cs550 6">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cs550 7">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cs550 8">
        <a:dk1>
          <a:srgbClr val="3E3E5C"/>
        </a:dk1>
        <a:lt1>
          <a:srgbClr val="FFFFFF"/>
        </a:lt1>
        <a:dk2>
          <a:srgbClr val="666699"/>
        </a:dk2>
        <a:lt2>
          <a:srgbClr val="DFDFE9"/>
        </a:lt2>
        <a:accent1>
          <a:srgbClr val="2E2E46"/>
        </a:accent1>
        <a:accent2>
          <a:srgbClr val="679ACD"/>
        </a:accent2>
        <a:accent3>
          <a:srgbClr val="B8B8CA"/>
        </a:accent3>
        <a:accent4>
          <a:srgbClr val="DADADA"/>
        </a:accent4>
        <a:accent5>
          <a:srgbClr val="ADADB0"/>
        </a:accent5>
        <a:accent6>
          <a:srgbClr val="5D8BBA"/>
        </a:accent6>
        <a:hlink>
          <a:srgbClr val="99CCFF"/>
        </a:hlink>
        <a:folHlink>
          <a:srgbClr val="CC99FF"/>
        </a:folHlink>
      </a:clrScheme>
      <a:clrMap bg1="dk2" tx1="lt1" bg2="dk1" tx2="lt2" accent1="accent1" accent2="accent2" accent3="accent3" accent4="accent4" accent5="accent5" accent6="accent6" hlink="hlink" folHlink="folHlink"/>
    </a:extraClrScheme>
    <a:extraClrScheme>
      <a:clrScheme name="cs550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s45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pFill/>
        <a:ln w="6350">
          <a:solidFill>
            <a:srgbClr val="439FD3"/>
          </a:solidFill>
        </a:ln>
        <a:effectLst>
          <a:outerShdw blurRad="63500" sx="102000" sy="102000" algn="ctr" rotWithShape="0">
            <a:prstClr val="black">
              <a:alpha val="40000"/>
            </a:prst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smtClean="0">
            <a:solidFill>
              <a:schemeClr val="tx1"/>
            </a:solidFill>
          </a:defRPr>
        </a:defPPr>
      </a:lstStyle>
      <a:style>
        <a:lnRef idx="1">
          <a:schemeClr val="accent4"/>
        </a:lnRef>
        <a:fillRef idx="2">
          <a:schemeClr val="accent4"/>
        </a:fillRef>
        <a:effectRef idx="1">
          <a:schemeClr val="accent4"/>
        </a:effectRef>
        <a:fontRef idx="minor">
          <a:schemeClr val="dk1"/>
        </a:fontRef>
      </a:style>
    </a:spDef>
    <a:lnDef>
      <a:spPr>
        <a:ln w="28575">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ctr">
        <a:noAutofit/>
      </a:bodyPr>
      <a:lstStyle>
        <a:defPPr marL="285750" indent="-285750">
          <a:spcBef>
            <a:spcPts val="600"/>
          </a:spcBef>
          <a:buFont typeface="Arial" panose="020B0604020202020204" pitchFamily="34" charset="0"/>
          <a:buChar char="•"/>
          <a:defRPr sz="1200" b="1" dirty="0" smtClean="0"/>
        </a:defPPr>
      </a:lstStyle>
    </a:txDef>
  </a:objectDefaults>
  <a:extraClrSchemeLst/>
</a:theme>
</file>

<file path=ppt/theme/theme8.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14899</TotalTime>
  <Words>1641</Words>
  <Application>Microsoft Office PowerPoint</Application>
  <PresentationFormat>화면 슬라이드 쇼(4:3)</PresentationFormat>
  <Paragraphs>242</Paragraphs>
  <Slides>25</Slides>
  <Notes>11</Notes>
  <HiddenSlides>0</HiddenSlides>
  <MMClips>0</MMClips>
  <ScaleCrop>false</ScaleCrop>
  <HeadingPairs>
    <vt:vector size="8" baseType="variant">
      <vt:variant>
        <vt:lpstr>사용한 글꼴</vt:lpstr>
      </vt:variant>
      <vt:variant>
        <vt:i4>20</vt:i4>
      </vt:variant>
      <vt:variant>
        <vt:lpstr>테마</vt:lpstr>
      </vt:variant>
      <vt:variant>
        <vt:i4>8</vt:i4>
      </vt:variant>
      <vt:variant>
        <vt:lpstr>포함된 OLE 서버</vt:lpstr>
      </vt:variant>
      <vt:variant>
        <vt:i4>1</vt:i4>
      </vt:variant>
      <vt:variant>
        <vt:lpstr>슬라이드 제목</vt:lpstr>
      </vt:variant>
      <vt:variant>
        <vt:i4>25</vt:i4>
      </vt:variant>
    </vt:vector>
  </HeadingPairs>
  <TitlesOfParts>
    <vt:vector size="54" baseType="lpstr">
      <vt:lpstr>-apple-system</vt:lpstr>
      <vt:lpstr>Avant Garde</vt:lpstr>
      <vt:lpstr>Helvetica Light</vt:lpstr>
      <vt:lpstr>Helvetica Neue</vt:lpstr>
      <vt:lpstr>Helvetica Neue Medium</vt:lpstr>
      <vt:lpstr>HY중고딕</vt:lpstr>
      <vt:lpstr>Palatino</vt:lpstr>
      <vt:lpstr>굴림</vt:lpstr>
      <vt:lpstr>맑은 고딕</vt:lpstr>
      <vt:lpstr>휴먼고딕</vt:lpstr>
      <vt:lpstr>Arial</vt:lpstr>
      <vt:lpstr>Bookman Old Style</vt:lpstr>
      <vt:lpstr>Calibri</vt:lpstr>
      <vt:lpstr>Gill Sans MT</vt:lpstr>
      <vt:lpstr>Helvetica</vt:lpstr>
      <vt:lpstr>Symbol</vt:lpstr>
      <vt:lpstr>Tahoma</vt:lpstr>
      <vt:lpstr>Times New Roman</vt:lpstr>
      <vt:lpstr>Wingdings</vt:lpstr>
      <vt:lpstr>Wingdings 3</vt:lpstr>
      <vt:lpstr>etri</vt:lpstr>
      <vt:lpstr>Seminar</vt:lpstr>
      <vt:lpstr>2_Seminar</vt:lpstr>
      <vt:lpstr>cs550</vt:lpstr>
      <vt:lpstr>12_Office 테마</vt:lpstr>
      <vt:lpstr>1_cs550</vt:lpstr>
      <vt:lpstr>cs457</vt:lpstr>
      <vt:lpstr>21_BasicWhite</vt:lpstr>
      <vt:lpstr>차트</vt:lpstr>
      <vt:lpstr>Intro. To Quality Software -  Fight the Complexity of SW</vt:lpstr>
      <vt:lpstr>What is Software?</vt:lpstr>
      <vt:lpstr>Where is Software?</vt:lpstr>
      <vt:lpstr>Role of S/W: Increased in Everywhere</vt:lpstr>
      <vt:lpstr>Analogy of SE with Civil Engineering</vt:lpstr>
      <vt:lpstr>Analogy with Civil Engineering(Cont.)</vt:lpstr>
      <vt:lpstr>Analogy with Civil Engineering(Cont.)</vt:lpstr>
      <vt:lpstr>Analogy with Civil Engineering(Cont.)</vt:lpstr>
      <vt:lpstr>Analogy with Civil Engineering(Cont.)</vt:lpstr>
      <vt:lpstr>Software Development Cycle</vt:lpstr>
      <vt:lpstr>Related Disciplines to SW Development</vt:lpstr>
      <vt:lpstr>Hardware v.s. Software</vt:lpstr>
      <vt:lpstr>Software Engineering?</vt:lpstr>
      <vt:lpstr>Software Crisis</vt:lpstr>
      <vt:lpstr>NATO Conference 1968</vt:lpstr>
      <vt:lpstr>NATO Conference 1968</vt:lpstr>
      <vt:lpstr>PowerPoint 프레젠테이션</vt:lpstr>
      <vt:lpstr>Essential Properties of SW</vt:lpstr>
      <vt:lpstr>Essential Properties of SW</vt:lpstr>
      <vt:lpstr>“No Silver Bullet”</vt:lpstr>
      <vt:lpstr>“No Silver Bullet”</vt:lpstr>
      <vt:lpstr>Summary</vt:lpstr>
      <vt:lpstr>Textbook </vt:lpstr>
      <vt:lpstr>Course Logistics (1/2)</vt:lpstr>
      <vt:lpstr>Course Logistics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moonzoo</cp:lastModifiedBy>
  <cp:revision>512</cp:revision>
  <cp:lastPrinted>2015-03-03T13:46:36Z</cp:lastPrinted>
  <dcterms:created xsi:type="dcterms:W3CDTF">1601-01-01T00:00:00Z</dcterms:created>
  <dcterms:modified xsi:type="dcterms:W3CDTF">2025-09-01T03:41:10Z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